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713" r:id="rId4"/>
    <p:sldMasterId id="2147483740" r:id="rId5"/>
    <p:sldMasterId id="2147483738" r:id="rId6"/>
    <p:sldMasterId id="2147483730" r:id="rId7"/>
  </p:sldMasterIdLst>
  <p:notesMasterIdLst>
    <p:notesMasterId r:id="rId14"/>
  </p:notesMasterIdLst>
  <p:handoutMasterIdLst>
    <p:handoutMasterId r:id="rId15"/>
  </p:handoutMasterIdLst>
  <p:sldIdLst>
    <p:sldId id="307" r:id="rId8"/>
    <p:sldId id="324" r:id="rId9"/>
    <p:sldId id="336" r:id="rId10"/>
    <p:sldId id="335" r:id="rId11"/>
    <p:sldId id="338" r:id="rId12"/>
    <p:sldId id="337" r:id="rId13"/>
  </p:sldIdLst>
  <p:sldSz cx="12192000" cy="6858000"/>
  <p:notesSz cx="6858000" cy="9144000"/>
  <p:embeddedFontLst>
    <p:embeddedFont>
      <p:font typeface="Euclid Circular A" panose="020B0604020202020204" charset="0"/>
      <p:regular r:id="rId16"/>
      <p:bold r:id="rId17"/>
      <p:italic r:id="rId18"/>
      <p:boldItalic r:id="rId19"/>
    </p:embeddedFont>
    <p:embeddedFont>
      <p:font typeface="Hanken Grotesk Black" panose="020B0604020202020204" charset="0"/>
      <p:regular r:id="rId20"/>
      <p:bold r:id="rId21"/>
    </p:embeddedFont>
    <p:embeddedFont>
      <p:font typeface="Hanken Grotesk SemiBold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DFF"/>
    <a:srgbClr val="380095"/>
    <a:srgbClr val="DDDAE0"/>
    <a:srgbClr val="ACFAF2"/>
    <a:srgbClr val="91E4C4"/>
    <a:srgbClr val="004D63"/>
    <a:srgbClr val="8ADDF5"/>
    <a:srgbClr val="8DDEC0"/>
    <a:srgbClr val="2F5A7E"/>
    <a:srgbClr val="569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3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ED79C7-1C9B-DA73-4F06-5918D84CEC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365A3-BCBA-2F7F-F1BF-2012B61578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6896D-6F0D-6342-ABBC-DB66D96B4071}" type="datetimeFigureOut">
              <a:rPr lang="en-US" smtClean="0">
                <a:latin typeface="Arial" panose="020B0604020202020204" pitchFamily="34" charset="0"/>
              </a:rPr>
              <a:t>9/20/2025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81055-E2E5-7DA5-66F7-4AD79DF081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F50B0-34C7-57FF-D7CB-09FD17633A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BEF57-E414-0B41-9EFB-CFB1E8571B9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CE80744-01FA-D84E-BBED-F2E4F6953917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23C0DE5-F424-674C-988D-ACBB10787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561EAD4-3296-F278-CF59-1EE4ECEB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72" y="-48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BA632A-B63B-7FA6-AA69-D99FF08F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4304307" cy="3442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>
              <a:buNone/>
              <a:defRPr sz="1600" b="1" i="0">
                <a:latin typeface="Hanken Grotesk Black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2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74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DD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D165369-3B4B-C299-4AC2-7331C99CAD03}"/>
              </a:ext>
            </a:extLst>
          </p:cNvPr>
          <p:cNvSpPr txBox="1">
            <a:spLocks/>
          </p:cNvSpPr>
          <p:nvPr userDrawn="1"/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3EB1C0-9D08-8B41-BCF6-A592D53EDF7E}" type="slidenum">
              <a:rPr lang="en-US" b="1" i="0" smtClean="0">
                <a:solidFill>
                  <a:srgbClr val="380095"/>
                </a:solidFill>
                <a:latin typeface="Hanken Grotesk Black" pitchFamily="2" charset="77"/>
              </a:rPr>
              <a:pPr/>
              <a:t>‹#›</a:t>
            </a:fld>
            <a:endParaRPr lang="en-US" b="1" i="0">
              <a:solidFill>
                <a:srgbClr val="380095"/>
              </a:solidFill>
              <a:latin typeface="Hanken Grotesk Black" pitchFamily="2" charset="77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561EAD4-3296-F278-CF59-1EE4ECEBA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472" y="-48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A589198-8952-49B9-48FB-145E88F1C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188825" cy="68597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A80C6B0-4E69-8C32-5FE0-8284ACB3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7093213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Hanken Grotesk Black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94231D9-A52A-FAA3-BFDE-8869DD99E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675" y="5537201"/>
            <a:ext cx="1999342" cy="11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1E1D47A-4852-96F7-0924-0D346421B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6395789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rgbClr val="380095"/>
                </a:solidFill>
                <a:latin typeface="Hanken Grotesk SemiBold" pitchFamily="2" charset="77"/>
              </a:defRPr>
            </a:lvl1pPr>
          </a:lstStyle>
          <a:p>
            <a:r>
              <a:rPr lang="en-GB"/>
              <a:t>Section header title here</a:t>
            </a:r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0A4F43-83B6-06E8-1EE6-FC99B0E9DD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537200"/>
            <a:ext cx="1999341" cy="11736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B8207D-31DB-79AB-235D-10E829DB7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fld id="{F63EB1C0-9D08-8B41-BCF6-A592D53ED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2F29427-01DB-971A-A8DA-FFDF22E22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537200"/>
            <a:ext cx="1999341" cy="11736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B97654C-2598-3619-AA13-8A3023480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fld id="{F63EB1C0-9D08-8B41-BCF6-A592D53ED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994744-9C26-82E1-4BE4-B5AD3CF75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6395789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rgbClr val="380095"/>
                </a:solidFill>
                <a:latin typeface="Hanken Grotesk SemiBold" pitchFamily="2" charset="77"/>
              </a:defRPr>
            </a:lvl1pPr>
          </a:lstStyle>
          <a:p>
            <a:r>
              <a:rPr lang="en-GB"/>
              <a:t>Section header 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9E9E7AD-8BCC-0BA2-CCB7-22DD76647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537200"/>
            <a:ext cx="1999341" cy="11736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56635A-DD56-2FC4-CB31-432553E2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fld id="{F63EB1C0-9D08-8B41-BCF6-A592D53ED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1AA2D4A-85EA-5553-4521-E840F43F7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6395789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rgbClr val="380095"/>
                </a:solidFill>
                <a:latin typeface="Hanken Grotesk SemiBold" pitchFamily="2" charset="77"/>
              </a:defRPr>
            </a:lvl1pPr>
          </a:lstStyle>
          <a:p>
            <a:r>
              <a:rPr lang="en-GB"/>
              <a:t>Section header 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3E75C8B-06F6-840E-90CB-9DB86A7D9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537200"/>
            <a:ext cx="1999341" cy="11736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491106-319D-D8BF-A28A-A7BFF4697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i="0">
                <a:solidFill>
                  <a:srgbClr val="380095"/>
                </a:solidFill>
                <a:latin typeface="Hanken Grotesk Black" pitchFamily="2" charset="77"/>
              </a:defRPr>
            </a:lvl1pPr>
          </a:lstStyle>
          <a:p>
            <a:fld id="{F63EB1C0-9D08-8B41-BCF6-A592D53ED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5F5FC79-1061-3099-2AD9-5C9AF650D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6395789" cy="24969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6000" b="1" i="0">
                <a:solidFill>
                  <a:srgbClr val="380095"/>
                </a:solidFill>
                <a:latin typeface="Hanken Grotesk SemiBold" pitchFamily="2" charset="77"/>
              </a:defRPr>
            </a:lvl1pPr>
          </a:lstStyle>
          <a:p>
            <a:r>
              <a:rPr lang="en-GB"/>
              <a:t>Section header 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A1F3B-992E-8699-0EDD-0C511FA4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2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2648E-075B-909C-823F-07BA9D95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312" y="1694215"/>
            <a:ext cx="11290854" cy="4122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A00166-ECF6-69AB-01A7-1211F29A587E}"/>
              </a:ext>
            </a:extLst>
          </p:cNvPr>
          <p:cNvSpPr txBox="1">
            <a:spLocks/>
          </p:cNvSpPr>
          <p:nvPr userDrawn="1"/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3EB1C0-9D08-8B41-BCF6-A592D53EDF7E}" type="slidenum">
              <a:rPr lang="en-US" b="1" i="0" smtClean="0">
                <a:solidFill>
                  <a:srgbClr val="380095"/>
                </a:solidFill>
                <a:latin typeface="Hanken Grotesk Black" pitchFamily="2" charset="77"/>
              </a:rPr>
              <a:pPr/>
              <a:t>‹#›</a:t>
            </a:fld>
            <a:endParaRPr lang="en-US" b="1" i="0">
              <a:solidFill>
                <a:srgbClr val="380095"/>
              </a:solidFill>
              <a:latin typeface="Hanken Grotesk Black" pitchFamily="2" charset="77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E0547B3-F1C6-0AE3-C250-F1F3D83BE3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816600"/>
            <a:ext cx="1350271" cy="7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7401">
          <p15:clr>
            <a:srgbClr val="F26B43"/>
          </p15:clr>
        </p15:guide>
        <p15:guide id="5" pos="1368">
          <p15:clr>
            <a:srgbClr val="F26B43"/>
          </p15:clr>
        </p15:guide>
        <p15:guide id="6" pos="1504">
          <p15:clr>
            <a:srgbClr val="F26B43"/>
          </p15:clr>
        </p15:guide>
        <p15:guide id="7" pos="2570">
          <p15:clr>
            <a:srgbClr val="F26B43"/>
          </p15:clr>
        </p15:guide>
        <p15:guide id="8" pos="2706">
          <p15:clr>
            <a:srgbClr val="F26B43"/>
          </p15:clr>
        </p15:guide>
        <p15:guide id="9" pos="3772">
          <p15:clr>
            <a:srgbClr val="F26B43"/>
          </p15:clr>
        </p15:guide>
        <p15:guide id="10" pos="3885">
          <p15:clr>
            <a:srgbClr val="F26B43"/>
          </p15:clr>
        </p15:guide>
        <p15:guide id="11" pos="4974">
          <p15:clr>
            <a:srgbClr val="F26B43"/>
          </p15:clr>
        </p15:guide>
        <p15:guide id="12" pos="5110">
          <p15:clr>
            <a:srgbClr val="F26B43"/>
          </p15:clr>
        </p15:guide>
        <p15:guide id="13" pos="6176">
          <p15:clr>
            <a:srgbClr val="F26B43"/>
          </p15:clr>
        </p15:guide>
        <p15:guide id="14" pos="631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9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9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7401">
          <p15:clr>
            <a:srgbClr val="F26B43"/>
          </p15:clr>
        </p15:guide>
        <p15:guide id="5" pos="1368">
          <p15:clr>
            <a:srgbClr val="F26B43"/>
          </p15:clr>
        </p15:guide>
        <p15:guide id="6" pos="1504">
          <p15:clr>
            <a:srgbClr val="F26B43"/>
          </p15:clr>
        </p15:guide>
        <p15:guide id="7" pos="2570">
          <p15:clr>
            <a:srgbClr val="F26B43"/>
          </p15:clr>
        </p15:guide>
        <p15:guide id="8" pos="2706">
          <p15:clr>
            <a:srgbClr val="F26B43"/>
          </p15:clr>
        </p15:guide>
        <p15:guide id="9" pos="3772">
          <p15:clr>
            <a:srgbClr val="F26B43"/>
          </p15:clr>
        </p15:guide>
        <p15:guide id="10" pos="3885">
          <p15:clr>
            <a:srgbClr val="F26B43"/>
          </p15:clr>
        </p15:guide>
        <p15:guide id="11" pos="4974">
          <p15:clr>
            <a:srgbClr val="F26B43"/>
          </p15:clr>
        </p15:guide>
        <p15:guide id="12" pos="5110">
          <p15:clr>
            <a:srgbClr val="F26B43"/>
          </p15:clr>
        </p15:guide>
        <p15:guide id="13" pos="6176">
          <p15:clr>
            <a:srgbClr val="F26B43"/>
          </p15:clr>
        </p15:guide>
        <p15:guide id="14" pos="631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9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A1F3B-992E-8699-0EDD-0C511FA4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2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2648E-075B-909C-823F-07BA9D95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312" y="1694215"/>
            <a:ext cx="11290854" cy="421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D18111D-8A58-C038-BB23-2C84C49E2512}"/>
              </a:ext>
            </a:extLst>
          </p:cNvPr>
          <p:cNvSpPr txBox="1">
            <a:spLocks/>
          </p:cNvSpPr>
          <p:nvPr userDrawn="1"/>
        </p:nvSpPr>
        <p:spPr>
          <a:xfrm>
            <a:off x="9005888" y="60949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3EB1C0-9D08-8B41-BCF6-A592D53EDF7E}" type="slidenum">
              <a:rPr lang="en-US" b="1" i="0" smtClean="0">
                <a:solidFill>
                  <a:srgbClr val="380095"/>
                </a:solidFill>
                <a:latin typeface="Hanken Grotesk Black" pitchFamily="2" charset="77"/>
              </a:rPr>
              <a:pPr/>
              <a:t>‹#›</a:t>
            </a:fld>
            <a:endParaRPr lang="en-US" b="1" i="0">
              <a:solidFill>
                <a:srgbClr val="380095"/>
              </a:solidFill>
              <a:latin typeface="Hanken Grotesk Black" pitchFamily="2" charset="77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AA4D376-A015-CE5E-C6EA-EA9695C3F4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800" y="5816600"/>
            <a:ext cx="1350271" cy="7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7401">
          <p15:clr>
            <a:srgbClr val="F26B43"/>
          </p15:clr>
        </p15:guide>
        <p15:guide id="5" pos="1368">
          <p15:clr>
            <a:srgbClr val="F26B43"/>
          </p15:clr>
        </p15:guide>
        <p15:guide id="6" pos="1504">
          <p15:clr>
            <a:srgbClr val="F26B43"/>
          </p15:clr>
        </p15:guide>
        <p15:guide id="7" pos="2570">
          <p15:clr>
            <a:srgbClr val="F26B43"/>
          </p15:clr>
        </p15:guide>
        <p15:guide id="8" pos="2706">
          <p15:clr>
            <a:srgbClr val="F26B43"/>
          </p15:clr>
        </p15:guide>
        <p15:guide id="9" pos="3772">
          <p15:clr>
            <a:srgbClr val="F26B43"/>
          </p15:clr>
        </p15:guide>
        <p15:guide id="10" pos="3885">
          <p15:clr>
            <a:srgbClr val="F26B43"/>
          </p15:clr>
        </p15:guide>
        <p15:guide id="11" pos="4974">
          <p15:clr>
            <a:srgbClr val="F26B43"/>
          </p15:clr>
        </p15:guide>
        <p15:guide id="12" pos="5110">
          <p15:clr>
            <a:srgbClr val="F26B43"/>
          </p15:clr>
        </p15:guide>
        <p15:guide id="13" pos="6176">
          <p15:clr>
            <a:srgbClr val="F26B43"/>
          </p15:clr>
        </p15:guide>
        <p15:guide id="14" pos="631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9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89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4" r:id="rId3"/>
    <p:sldLayoutId id="2147483735" r:id="rId4"/>
    <p:sldLayoutId id="214748373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uclid Circular A" panose="020B050400000000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clid Circular A" panose="020B0504000000000000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79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7401">
          <p15:clr>
            <a:srgbClr val="F26B43"/>
          </p15:clr>
        </p15:guide>
        <p15:guide id="5" pos="1368">
          <p15:clr>
            <a:srgbClr val="F26B43"/>
          </p15:clr>
        </p15:guide>
        <p15:guide id="6" pos="1504">
          <p15:clr>
            <a:srgbClr val="F26B43"/>
          </p15:clr>
        </p15:guide>
        <p15:guide id="7" pos="2570">
          <p15:clr>
            <a:srgbClr val="F26B43"/>
          </p15:clr>
        </p15:guide>
        <p15:guide id="8" pos="2706">
          <p15:clr>
            <a:srgbClr val="F26B43"/>
          </p15:clr>
        </p15:guide>
        <p15:guide id="9" pos="3772">
          <p15:clr>
            <a:srgbClr val="F26B43"/>
          </p15:clr>
        </p15:guide>
        <p15:guide id="10" pos="3885">
          <p15:clr>
            <a:srgbClr val="F26B43"/>
          </p15:clr>
        </p15:guide>
        <p15:guide id="11" pos="4974">
          <p15:clr>
            <a:srgbClr val="F26B43"/>
          </p15:clr>
        </p15:guide>
        <p15:guide id="12" pos="5110">
          <p15:clr>
            <a:srgbClr val="F26B43"/>
          </p15:clr>
        </p15:guide>
        <p15:guide id="13" pos="6176">
          <p15:clr>
            <a:srgbClr val="F26B43"/>
          </p15:clr>
        </p15:guide>
        <p15:guide id="14" pos="631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9CF3-E44F-961D-482A-62473DFE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1325"/>
            <a:ext cx="11227005" cy="1403350"/>
          </a:xfrm>
        </p:spPr>
        <p:txBody>
          <a:bodyPr/>
          <a:lstStyle/>
          <a:p>
            <a:r>
              <a:rPr lang="en-US" dirty="0"/>
              <a:t>Course representative elections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E6374AD-4A1F-50CD-044B-205D955050E3}"/>
              </a:ext>
            </a:extLst>
          </p:cNvPr>
          <p:cNvSpPr txBox="1">
            <a:spLocks/>
          </p:cNvSpPr>
          <p:nvPr/>
        </p:nvSpPr>
        <p:spPr>
          <a:xfrm>
            <a:off x="442913" y="1543127"/>
            <a:ext cx="4953132" cy="574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anken Grotesk Black" pitchFamily="2" charset="77"/>
                <a:ea typeface="+mj-ea"/>
                <a:cs typeface="+mj-cs"/>
              </a:defRPr>
            </a:lvl1pPr>
          </a:lstStyle>
          <a:p>
            <a:r>
              <a:rPr lang="en-US" sz="3000" b="0" i="0" dirty="0">
                <a:latin typeface="Hanken Grotesk SemiBold" pitchFamily="2" charset="77"/>
              </a:rPr>
              <a:t>Autumn 2025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A8EDD6D-711A-A820-C39F-35D311FE1025}"/>
              </a:ext>
            </a:extLst>
          </p:cNvPr>
          <p:cNvSpPr txBox="1">
            <a:spLocks/>
          </p:cNvSpPr>
          <p:nvPr/>
        </p:nvSpPr>
        <p:spPr>
          <a:xfrm>
            <a:off x="442913" y="1844675"/>
            <a:ext cx="10434159" cy="3442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clid Circular A" panose="020B0504000000000000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rgbClr val="F4FDFF"/>
              </a:solidFill>
              <a:latin typeface="Hanken Grotesk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Who and how?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All students at all levels are eligible to apply and to vote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One course rep per level per course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Applications and voting will be online only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To apply, students must: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Submit a short application form on the Students’ Union website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This includes a short statement saying why they want to be the course rep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380095"/>
                </a:solidFill>
                <a:latin typeface="Hanken Grotesk Black" panose="020B0604020202020204" charset="0"/>
              </a:rPr>
              <a:t>Ask course mates to vote for them</a:t>
            </a:r>
          </a:p>
          <a:p>
            <a:pPr lvl="1"/>
            <a:endParaRPr lang="en-GB" sz="2000" dirty="0">
              <a:solidFill>
                <a:srgbClr val="380095"/>
              </a:solidFill>
              <a:latin typeface="Hanken Grotesk Black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b="0" dirty="0">
                <a:solidFill>
                  <a:srgbClr val="380095"/>
                </a:solidFill>
                <a:latin typeface="Hanken Grotesk Black" panose="020B0604020202020204" charset="0"/>
              </a:rPr>
              <a:t>There is no option for course leaders to organise a separate in-class election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380095"/>
                </a:solidFill>
                <a:latin typeface="Hanken Grotesk Black" panose="020B0604020202020204" charset="0"/>
              </a:rPr>
              <a:t>If there is only one candidate, they must still complete the online process</a:t>
            </a:r>
            <a:endParaRPr lang="en-GB" sz="2000" b="0" dirty="0">
              <a:solidFill>
                <a:srgbClr val="380095"/>
              </a:solidFill>
              <a:latin typeface="Hanken Grotesk Black" panose="020B060402020202020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380095"/>
              </a:solidFill>
              <a:latin typeface="Hanken Grotesk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Training and first meeting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Course reps must attend one 55-minute training event in week four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Training will be offered in Docklands, Stratford and USS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There will be lots of different days and times available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If a course rep doesn’t attend, they’ll be deemed to have resigned from the role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b="0" dirty="0">
              <a:solidFill>
                <a:srgbClr val="380095"/>
              </a:solidFill>
              <a:latin typeface="Hanken Grotesk Black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Course reps should meet their course leader within two weeks of training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b="0" dirty="0">
              <a:solidFill>
                <a:srgbClr val="380095"/>
              </a:solidFill>
              <a:latin typeface="Hanken Grotesk Black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Course reps can apply for an award/certificate in spring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380095"/>
                </a:solidFill>
                <a:latin typeface="Hanken Grotesk Black" panose="020B0604020202020204" charset="0"/>
              </a:rPr>
              <a:t>Details will be confirmed later</a:t>
            </a:r>
          </a:p>
        </p:txBody>
      </p:sp>
    </p:spTree>
    <p:extLst>
      <p:ext uri="{BB962C8B-B14F-4D97-AF65-F5344CB8AC3E}">
        <p14:creationId xmlns:p14="http://schemas.microsoft.com/office/powerpoint/2010/main" val="305080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Exceptions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Some exceptions exist for the ‘one course rep per level per course’ rule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Alternative arrangements will be put in place for apprenticeships and large postgraduate courses such as MBA, MSc IBM, MSc Computer Science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If this applies to your course, this will be highlighted on the Students’ Union’s website</a:t>
            </a:r>
          </a:p>
          <a:p>
            <a:endParaRPr lang="en-GB" sz="2000" b="0" dirty="0">
              <a:solidFill>
                <a:srgbClr val="380095"/>
              </a:solidFill>
              <a:latin typeface="Hanken Grotesk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Welcome week (week commencing 22 Sep): course rep marketing campaign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Teaching week one (w/c 29 Sep): application period – week one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Teaching week two (w/c 06 Oct): application period – week two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Teaching week three (w/c 13 Oct): voting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Teaching week four (w/c 21 Oct): training week</a:t>
            </a:r>
          </a:p>
        </p:txBody>
      </p:sp>
    </p:spTree>
    <p:extLst>
      <p:ext uri="{BB962C8B-B14F-4D97-AF65-F5344CB8AC3E}">
        <p14:creationId xmlns:p14="http://schemas.microsoft.com/office/powerpoint/2010/main" val="332750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89989C-34AD-616F-77F7-1CCD1AE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2A147-C6A2-01C6-26DD-7036E648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675"/>
            <a:ext cx="10434159" cy="34422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0" dirty="0">
                <a:solidFill>
                  <a:srgbClr val="380095"/>
                </a:solidFill>
                <a:latin typeface="Hanken Grotesk Black" panose="020B0604020202020204" charset="0"/>
              </a:rPr>
              <a:t>Questions about this process should be sent to su.elections@uel.ac.uk</a:t>
            </a:r>
          </a:p>
        </p:txBody>
      </p:sp>
    </p:spTree>
    <p:extLst>
      <p:ext uri="{BB962C8B-B14F-4D97-AF65-F5344CB8AC3E}">
        <p14:creationId xmlns:p14="http://schemas.microsoft.com/office/powerpoint/2010/main" val="424276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QI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8E3E1"/>
      </a:accent1>
      <a:accent2>
        <a:srgbClr val="D0CCC7"/>
      </a:accent2>
      <a:accent3>
        <a:srgbClr val="C9BEAC"/>
      </a:accent3>
      <a:accent4>
        <a:srgbClr val="E8E3E1"/>
      </a:accent4>
      <a:accent5>
        <a:srgbClr val="D0CCC7"/>
      </a:accent5>
      <a:accent6>
        <a:srgbClr val="C9BEAC"/>
      </a:accent6>
      <a:hlink>
        <a:srgbClr val="000000"/>
      </a:hlink>
      <a:folHlink>
        <a:srgbClr val="C9BE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QI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8E3E1"/>
      </a:accent1>
      <a:accent2>
        <a:srgbClr val="D0CCC7"/>
      </a:accent2>
      <a:accent3>
        <a:srgbClr val="C9BEAC"/>
      </a:accent3>
      <a:accent4>
        <a:srgbClr val="E8E3E1"/>
      </a:accent4>
      <a:accent5>
        <a:srgbClr val="D0CCC7"/>
      </a:accent5>
      <a:accent6>
        <a:srgbClr val="C9BEAC"/>
      </a:accent6>
      <a:hlink>
        <a:srgbClr val="000000"/>
      </a:hlink>
      <a:folHlink>
        <a:srgbClr val="C9BE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QI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8E3E1"/>
      </a:accent1>
      <a:accent2>
        <a:srgbClr val="D0CCC7"/>
      </a:accent2>
      <a:accent3>
        <a:srgbClr val="C9BEAC"/>
      </a:accent3>
      <a:accent4>
        <a:srgbClr val="E8E3E1"/>
      </a:accent4>
      <a:accent5>
        <a:srgbClr val="D0CCC7"/>
      </a:accent5>
      <a:accent6>
        <a:srgbClr val="C9BEAC"/>
      </a:accent6>
      <a:hlink>
        <a:srgbClr val="000000"/>
      </a:hlink>
      <a:folHlink>
        <a:srgbClr val="C9BE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QI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8E3E1"/>
      </a:accent1>
      <a:accent2>
        <a:srgbClr val="D0CCC7"/>
      </a:accent2>
      <a:accent3>
        <a:srgbClr val="C9BEAC"/>
      </a:accent3>
      <a:accent4>
        <a:srgbClr val="E8E3E1"/>
      </a:accent4>
      <a:accent5>
        <a:srgbClr val="D0CCC7"/>
      </a:accent5>
      <a:accent6>
        <a:srgbClr val="C9BEAC"/>
      </a:accent6>
      <a:hlink>
        <a:srgbClr val="000000"/>
      </a:hlink>
      <a:folHlink>
        <a:srgbClr val="C9BE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40C746DF65E04E83C5830851362CB6" ma:contentTypeVersion="19" ma:contentTypeDescription="Create a new document." ma:contentTypeScope="" ma:versionID="9c13464f098bfaaff238d9a5dfc2abc9">
  <xsd:schema xmlns:xsd="http://www.w3.org/2001/XMLSchema" xmlns:xs="http://www.w3.org/2001/XMLSchema" xmlns:p="http://schemas.microsoft.com/office/2006/metadata/properties" xmlns:ns2="f8a676c5-9b7a-4646-9192-ee82c5b07a1e" xmlns:ns3="60e8cbfc-8961-422d-a3a8-67bf73e9cdce" xmlns:ns4="ba1b69c5-4d56-4b49-ab8c-01c20d8c0043" targetNamespace="http://schemas.microsoft.com/office/2006/metadata/properties" ma:root="true" ma:fieldsID="9b5a7b96cf566ac62536ed7ea62df840" ns2:_="" ns3:_="" ns4:_="">
    <xsd:import namespace="f8a676c5-9b7a-4646-9192-ee82c5b07a1e"/>
    <xsd:import namespace="60e8cbfc-8961-422d-a3a8-67bf73e9cdce"/>
    <xsd:import namespace="ba1b69c5-4d56-4b49-ab8c-01c20d8c0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676c5-9b7a-4646-9192-ee82c5b07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740ba2e-8225-4a0c-8b12-8f710c8fdb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8cbfc-8961-422d-a3a8-67bf73e9c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b69c5-4d56-4b49-ab8c-01c20d8c004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93fb965-f2b6-46b5-a78e-db7d4af0c49e}" ma:internalName="TaxCatchAll" ma:showField="CatchAllData" ma:web="60e8cbfc-8961-422d-a3a8-67bf73e9cd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1b69c5-4d56-4b49-ab8c-01c20d8c0043" xsi:nil="true"/>
    <lcf76f155ced4ddcb4097134ff3c332f xmlns="f8a676c5-9b7a-4646-9192-ee82c5b07a1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06209C-6CC3-4A81-87DE-2B5AF0B09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676c5-9b7a-4646-9192-ee82c5b07a1e"/>
    <ds:schemaRef ds:uri="60e8cbfc-8961-422d-a3a8-67bf73e9cdce"/>
    <ds:schemaRef ds:uri="ba1b69c5-4d56-4b49-ab8c-01c20d8c0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0A1CAF-31BA-4DBE-85E4-99DB561275D0}">
  <ds:schemaRefs>
    <ds:schemaRef ds:uri="http://schemas.microsoft.com/office/2006/metadata/properties"/>
    <ds:schemaRef ds:uri="http://schemas.microsoft.com/office/infopath/2007/PartnerControls"/>
    <ds:schemaRef ds:uri="ba1b69c5-4d56-4b49-ab8c-01c20d8c0043"/>
    <ds:schemaRef ds:uri="f8a676c5-9b7a-4646-9192-ee82c5b07a1e"/>
  </ds:schemaRefs>
</ds:datastoreItem>
</file>

<file path=customXml/itemProps3.xml><?xml version="1.0" encoding="utf-8"?>
<ds:datastoreItem xmlns:ds="http://schemas.openxmlformats.org/officeDocument/2006/customXml" ds:itemID="{A619EDDD-CD56-40AF-9B9F-1E9B2E2ED4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Hanken Grotesk SemiBold</vt:lpstr>
      <vt:lpstr>Hanken Grotesk Black</vt:lpstr>
      <vt:lpstr>Arial</vt:lpstr>
      <vt:lpstr>Wingdings</vt:lpstr>
      <vt:lpstr>Euclid Circular A</vt:lpstr>
      <vt:lpstr>Office Theme</vt:lpstr>
      <vt:lpstr>3_Office Theme</vt:lpstr>
      <vt:lpstr>2_Office Theme</vt:lpstr>
      <vt:lpstr>1_Office Theme</vt:lpstr>
      <vt:lpstr>Course representative elections</vt:lpstr>
      <vt:lpstr>Who and how?</vt:lpstr>
      <vt:lpstr>Training and first meeting</vt:lpstr>
      <vt:lpstr>Exceptions</vt:lpstr>
      <vt:lpstr>Dates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2024-09-18T20:17:07Z</dcterms:created>
  <dcterms:modified xsi:type="dcterms:W3CDTF">2025-09-20T12:07:36Z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0x0101001B40C746DF65E04E83C5830851362CB6</vt:lpwstr>
  </property>
  <property fmtid="{D5CDD505-2E9C-101B-9397-08002B2CF9AE}" pid="3" name="MediaServiceImageTags">
    <vt:lpwstr/>
  </property>
</Properties>
</file>