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autoCompressPictures="0">
  <p:sldMasterIdLst>
    <p:sldMasterId id="2147483713" r:id="rId1"/>
    <p:sldMasterId id="2147483740" r:id="rId2"/>
    <p:sldMasterId id="2147483738" r:id="rId3"/>
    <p:sldMasterId id="2147483730" r:id="rId4"/>
  </p:sldMasterIdLst>
  <p:notesMasterIdLst>
    <p:notesMasterId r:id="rId11"/>
  </p:notesMasterIdLst>
  <p:handoutMasterIdLst>
    <p:handoutMasterId r:id="rId12"/>
  </p:handoutMasterIdLst>
  <p:sldIdLst>
    <p:sldId id="307" r:id="rId5"/>
    <p:sldId id="324" r:id="rId6"/>
    <p:sldId id="336" r:id="rId7"/>
    <p:sldId id="335" r:id="rId8"/>
    <p:sldId id="338" r:id="rId9"/>
    <p:sldId id="337" r:id="rId10"/>
  </p:sldIdLst>
  <p:sldSz cx="12192000" cy="6858000"/>
  <p:notesSz cx="6858000" cy="9144000"/>
  <p:embeddedFontLst>
    <p:embeddedFont>
      <p:font typeface="Euclid Circular A" panose="020B0604020202020204" charset="0"/>
      <p:regular r:id="rId13"/>
      <p:bold r:id="rId14"/>
      <p:italic r:id="rId15"/>
      <p:boldItalic r:id="rId16"/>
    </p:embeddedFont>
    <p:embeddedFont>
      <p:font typeface="Hanken Grotesk Black" panose="020B0604020202020204" charset="0"/>
      <p:regular r:id="rId17"/>
      <p:bold r:id="rId18"/>
    </p:embeddedFont>
    <p:embeddedFont>
      <p:font typeface="Hanken Grotesk SemiBold" panose="020B0604020202020204" charset="0"/>
      <p:regular r:id="rId19"/>
      <p:bold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FDFF"/>
    <a:srgbClr val="380095"/>
    <a:srgbClr val="DDDAE0"/>
    <a:srgbClr val="ACFAF2"/>
    <a:srgbClr val="91E4C4"/>
    <a:srgbClr val="004D63"/>
    <a:srgbClr val="8ADDF5"/>
    <a:srgbClr val="8DDEC0"/>
    <a:srgbClr val="2F5A7E"/>
    <a:srgbClr val="5695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012E8B-4F9B-422B-8004-166942929231}" v="3" dt="2026-09-15T07:37:12.3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8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7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ED79C7-1C9B-DA73-4F06-5918D84CEC5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E365A3-BCBA-2F7F-F1BF-2012B61578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B6896D-6F0D-6342-ABBC-DB66D96B4071}" type="datetimeFigureOut">
              <a:rPr lang="en-US" smtClean="0">
                <a:latin typeface="Arial" panose="020B0604020202020204" pitchFamily="34" charset="0"/>
              </a:rPr>
              <a:t>9/15/2026</a:t>
            </a:fld>
            <a:endParaRPr lang="en-US"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B81055-E2E5-7DA5-66F7-4AD79DF0815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BF50B0-34C7-57FF-D7CB-09FD17633AE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1BEF57-E414-0B41-9EFB-CFB1E8571B94}" type="slidenum">
              <a:rPr lang="en-US" smtClean="0">
                <a:latin typeface="Arial" panose="020B0604020202020204" pitchFamily="34" charset="0"/>
              </a:rPr>
              <a:t>‹#›</a:t>
            </a:fld>
            <a:endParaRPr 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824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CCE80744-01FA-D84E-BBED-F2E4F6953917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F23C0DE5-F424-674C-988D-ACBB107876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296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C561EAD4-3296-F278-CF59-1EE4ECEBA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472" y="-4826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000" b="1" i="0">
                <a:solidFill>
                  <a:srgbClr val="380095"/>
                </a:solidFill>
                <a:latin typeface="Hanken Grotesk Black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EBA632A-B63B-7FA6-AA69-D99FF08FB1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3" y="1844675"/>
            <a:ext cx="4304307" cy="344221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>
              <a:buNone/>
              <a:defRPr sz="1600" b="1" i="0">
                <a:latin typeface="Hanken Grotesk Black" pitchFamily="2" charset="77"/>
                <a:cs typeface="Arial" panose="020B0604020202020204" pitchFamily="34" charset="0"/>
              </a:defRPr>
            </a:lvl1pPr>
            <a:lvl2pPr marL="457200" indent="0">
              <a:buNone/>
              <a:defRPr sz="14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4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4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4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62928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4742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DDDA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0D165369-3B4B-C299-4AC2-7331C99CAD03}"/>
              </a:ext>
            </a:extLst>
          </p:cNvPr>
          <p:cNvSpPr txBox="1">
            <a:spLocks/>
          </p:cNvSpPr>
          <p:nvPr userDrawn="1"/>
        </p:nvSpPr>
        <p:spPr>
          <a:xfrm>
            <a:off x="9005888" y="6094990"/>
            <a:ext cx="27432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3EB1C0-9D08-8B41-BCF6-A592D53EDF7E}" type="slidenum">
              <a:rPr lang="en-US" b="1" i="0" smtClean="0">
                <a:solidFill>
                  <a:srgbClr val="380095"/>
                </a:solidFill>
                <a:latin typeface="Hanken Grotesk Black" pitchFamily="2" charset="77"/>
              </a:rPr>
              <a:pPr/>
              <a:t>‹#›</a:t>
            </a:fld>
            <a:endParaRPr lang="en-US" b="1" i="0">
              <a:solidFill>
                <a:srgbClr val="380095"/>
              </a:solidFill>
              <a:latin typeface="Hanken Grotesk Black" pitchFamily="2" charset="77"/>
            </a:endParaRP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C561EAD4-3296-F278-CF59-1EE4ECEBAA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472" y="-4826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000" b="1" i="0">
                <a:solidFill>
                  <a:srgbClr val="380095"/>
                </a:solidFill>
                <a:latin typeface="Hanken Grotesk Black" pitchFamily="2" charset="77"/>
              </a:defRPr>
            </a:lvl1pPr>
          </a:lstStyle>
          <a:p>
            <a:r>
              <a:rPr lang="en-GB"/>
              <a:t>Contents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507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FA589198-8952-49B9-48FB-145E88F1C8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74" y="0"/>
            <a:ext cx="12188825" cy="6859787"/>
          </a:xfrm>
          <a:prstGeom prst="rect">
            <a:avLst/>
          </a:prstGeom>
        </p:spPr>
      </p:pic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4A80C6B0-4E69-8C32-5FE0-8284ACB3B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7093213" cy="24969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Hanken Grotesk Black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594231D9-A52A-FAA3-BFDE-8869DD99EBF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70675" y="5537201"/>
            <a:ext cx="1999342" cy="11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493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91E1D47A-4852-96F7-0924-0D346421B4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441325"/>
            <a:ext cx="6395789" cy="24969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6000" b="1" i="0">
                <a:solidFill>
                  <a:srgbClr val="380095"/>
                </a:solidFill>
                <a:latin typeface="Hanken Grotesk SemiBold" pitchFamily="2" charset="77"/>
              </a:defRPr>
            </a:lvl1pPr>
          </a:lstStyle>
          <a:p>
            <a:r>
              <a:rPr lang="en-GB"/>
              <a:t>Section header title here</a:t>
            </a:r>
            <a:endParaRPr lang="en-US"/>
          </a:p>
        </p:txBody>
      </p: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3B0A4F43-83B6-06E8-1EE6-FC99B0E9DD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4800" y="5537200"/>
            <a:ext cx="1999341" cy="117360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3B8207D-31DB-79AB-235D-10E829DB73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05888" y="6094990"/>
            <a:ext cx="27432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 b="1" i="0">
                <a:solidFill>
                  <a:srgbClr val="380095"/>
                </a:solidFill>
                <a:latin typeface="Hanken Grotesk Black" pitchFamily="2" charset="77"/>
              </a:defRPr>
            </a:lvl1pPr>
          </a:lstStyle>
          <a:p>
            <a:fld id="{F63EB1C0-9D08-8B41-BCF6-A592D53EDF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294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72F29427-01DB-971A-A8DA-FFDF22E2271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4800" y="5537200"/>
            <a:ext cx="1999341" cy="1173600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B97654C-2598-3619-AA13-8A3023480B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05888" y="6094990"/>
            <a:ext cx="27432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 b="1" i="0">
                <a:solidFill>
                  <a:srgbClr val="380095"/>
                </a:solidFill>
                <a:latin typeface="Hanken Grotesk Black" pitchFamily="2" charset="77"/>
              </a:defRPr>
            </a:lvl1pPr>
          </a:lstStyle>
          <a:p>
            <a:fld id="{F63EB1C0-9D08-8B41-BCF6-A592D53EDF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4B994744-9C26-82E1-4BE4-B5AD3CF757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441325"/>
            <a:ext cx="6395789" cy="24969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6000" b="1" i="0">
                <a:solidFill>
                  <a:srgbClr val="380095"/>
                </a:solidFill>
                <a:latin typeface="Hanken Grotesk SemiBold" pitchFamily="2" charset="77"/>
              </a:defRPr>
            </a:lvl1pPr>
          </a:lstStyle>
          <a:p>
            <a:r>
              <a:rPr lang="en-GB"/>
              <a:t>Section header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157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C9E9E7AD-8BCC-0BA2-CCB7-22DD766473A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4800" y="5537200"/>
            <a:ext cx="1999341" cy="117360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356635A-DD56-2FC4-CB31-432553E210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05888" y="6094990"/>
            <a:ext cx="27432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 b="1" i="0">
                <a:solidFill>
                  <a:srgbClr val="380095"/>
                </a:solidFill>
                <a:latin typeface="Hanken Grotesk Black" pitchFamily="2" charset="77"/>
              </a:defRPr>
            </a:lvl1pPr>
          </a:lstStyle>
          <a:p>
            <a:fld id="{F63EB1C0-9D08-8B41-BCF6-A592D53EDF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71AA2D4A-85EA-5553-4521-E840F43F7C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441325"/>
            <a:ext cx="6395789" cy="24969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6000" b="1" i="0">
                <a:solidFill>
                  <a:srgbClr val="380095"/>
                </a:solidFill>
                <a:latin typeface="Hanken Grotesk SemiBold" pitchFamily="2" charset="77"/>
              </a:defRPr>
            </a:lvl1pPr>
          </a:lstStyle>
          <a:p>
            <a:r>
              <a:rPr lang="en-GB"/>
              <a:t>Section header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717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B3E75C8B-06F6-840E-90CB-9DB86A7D9C8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4800" y="5537200"/>
            <a:ext cx="1999341" cy="117360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D491106-319D-D8BF-A28A-A7BFF46970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05888" y="6094990"/>
            <a:ext cx="27432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 b="1" i="0">
                <a:solidFill>
                  <a:srgbClr val="380095"/>
                </a:solidFill>
                <a:latin typeface="Hanken Grotesk Black" pitchFamily="2" charset="77"/>
              </a:defRPr>
            </a:lvl1pPr>
          </a:lstStyle>
          <a:p>
            <a:fld id="{F63EB1C0-9D08-8B41-BCF6-A592D53EDF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5F5FC79-1061-3099-2AD9-5C9AF650DC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441325"/>
            <a:ext cx="6395789" cy="24969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6000" b="1" i="0">
                <a:solidFill>
                  <a:srgbClr val="380095"/>
                </a:solidFill>
                <a:latin typeface="Hanken Grotesk SemiBold" pitchFamily="2" charset="77"/>
              </a:defRPr>
            </a:lvl1pPr>
          </a:lstStyle>
          <a:p>
            <a:r>
              <a:rPr lang="en-GB"/>
              <a:t>Section header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764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7A1F3B-992E-8699-0EDD-0C511FA43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312" y="6810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72648E-075B-909C-823F-07BA9D95F1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1312" y="1694215"/>
            <a:ext cx="11290854" cy="41223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5A00166-ECF6-69AB-01A7-1211F29A587E}"/>
              </a:ext>
            </a:extLst>
          </p:cNvPr>
          <p:cNvSpPr txBox="1">
            <a:spLocks/>
          </p:cNvSpPr>
          <p:nvPr userDrawn="1"/>
        </p:nvSpPr>
        <p:spPr>
          <a:xfrm>
            <a:off x="9005888" y="6094990"/>
            <a:ext cx="27432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3EB1C0-9D08-8B41-BCF6-A592D53EDF7E}" type="slidenum">
              <a:rPr lang="en-US" b="1" i="0" smtClean="0">
                <a:solidFill>
                  <a:srgbClr val="380095"/>
                </a:solidFill>
                <a:latin typeface="Hanken Grotesk Black" pitchFamily="2" charset="77"/>
              </a:rPr>
              <a:pPr/>
              <a:t>‹#›</a:t>
            </a:fld>
            <a:endParaRPr lang="en-US" b="1" i="0">
              <a:solidFill>
                <a:srgbClr val="380095"/>
              </a:solidFill>
              <a:latin typeface="Hanken Grotesk Black" pitchFamily="2" charset="77"/>
            </a:endParaRPr>
          </a:p>
        </p:txBody>
      </p: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BE0547B3-F1C6-0AE3-C250-F1F3D83BE33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4800" y="5816600"/>
            <a:ext cx="1350271" cy="79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778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42">
          <p15:clr>
            <a:srgbClr val="F26B43"/>
          </p15:clr>
        </p15:guide>
        <p15:guide id="2" pos="279">
          <p15:clr>
            <a:srgbClr val="F26B43"/>
          </p15:clr>
        </p15:guide>
        <p15:guide id="3" orient="horz" pos="278">
          <p15:clr>
            <a:srgbClr val="F26B43"/>
          </p15:clr>
        </p15:guide>
        <p15:guide id="4" pos="7401">
          <p15:clr>
            <a:srgbClr val="F26B43"/>
          </p15:clr>
        </p15:guide>
        <p15:guide id="5" pos="1368">
          <p15:clr>
            <a:srgbClr val="F26B43"/>
          </p15:clr>
        </p15:guide>
        <p15:guide id="6" pos="1504">
          <p15:clr>
            <a:srgbClr val="F26B43"/>
          </p15:clr>
        </p15:guide>
        <p15:guide id="7" pos="2570">
          <p15:clr>
            <a:srgbClr val="F26B43"/>
          </p15:clr>
        </p15:guide>
        <p15:guide id="8" pos="2706">
          <p15:clr>
            <a:srgbClr val="F26B43"/>
          </p15:clr>
        </p15:guide>
        <p15:guide id="9" pos="3772">
          <p15:clr>
            <a:srgbClr val="F26B43"/>
          </p15:clr>
        </p15:guide>
        <p15:guide id="10" pos="3885">
          <p15:clr>
            <a:srgbClr val="F26B43"/>
          </p15:clr>
        </p15:guide>
        <p15:guide id="11" pos="4974">
          <p15:clr>
            <a:srgbClr val="F26B43"/>
          </p15:clr>
        </p15:guide>
        <p15:guide id="12" pos="5110">
          <p15:clr>
            <a:srgbClr val="F26B43"/>
          </p15:clr>
        </p15:guide>
        <p15:guide id="13" pos="6176">
          <p15:clr>
            <a:srgbClr val="F26B43"/>
          </p15:clr>
        </p15:guide>
        <p15:guide id="14" pos="6312">
          <p15:clr>
            <a:srgbClr val="F26B43"/>
          </p15:clr>
        </p15:guide>
        <p15:guide id="15" orient="horz" pos="1162">
          <p15:clr>
            <a:srgbClr val="F26B43"/>
          </p15:clr>
        </p15:guide>
        <p15:guide id="16" orient="horz" pos="95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9905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42">
          <p15:clr>
            <a:srgbClr val="F26B43"/>
          </p15:clr>
        </p15:guide>
        <p15:guide id="2" pos="279">
          <p15:clr>
            <a:srgbClr val="F26B43"/>
          </p15:clr>
        </p15:guide>
        <p15:guide id="3" orient="horz" pos="278">
          <p15:clr>
            <a:srgbClr val="F26B43"/>
          </p15:clr>
        </p15:guide>
        <p15:guide id="4" pos="7401">
          <p15:clr>
            <a:srgbClr val="F26B43"/>
          </p15:clr>
        </p15:guide>
        <p15:guide id="5" pos="1368">
          <p15:clr>
            <a:srgbClr val="F26B43"/>
          </p15:clr>
        </p15:guide>
        <p15:guide id="6" pos="1504">
          <p15:clr>
            <a:srgbClr val="F26B43"/>
          </p15:clr>
        </p15:guide>
        <p15:guide id="7" pos="2570">
          <p15:clr>
            <a:srgbClr val="F26B43"/>
          </p15:clr>
        </p15:guide>
        <p15:guide id="8" pos="2706">
          <p15:clr>
            <a:srgbClr val="F26B43"/>
          </p15:clr>
        </p15:guide>
        <p15:guide id="9" pos="3772">
          <p15:clr>
            <a:srgbClr val="F26B43"/>
          </p15:clr>
        </p15:guide>
        <p15:guide id="10" pos="3885">
          <p15:clr>
            <a:srgbClr val="F26B43"/>
          </p15:clr>
        </p15:guide>
        <p15:guide id="11" pos="4974">
          <p15:clr>
            <a:srgbClr val="F26B43"/>
          </p15:clr>
        </p15:guide>
        <p15:guide id="12" pos="5110">
          <p15:clr>
            <a:srgbClr val="F26B43"/>
          </p15:clr>
        </p15:guide>
        <p15:guide id="13" pos="6176">
          <p15:clr>
            <a:srgbClr val="F26B43"/>
          </p15:clr>
        </p15:guide>
        <p15:guide id="14" pos="6312">
          <p15:clr>
            <a:srgbClr val="F26B43"/>
          </p15:clr>
        </p15:guide>
        <p15:guide id="15" orient="horz" pos="1162">
          <p15:clr>
            <a:srgbClr val="F26B43"/>
          </p15:clr>
        </p15:guide>
        <p15:guide id="16" orient="horz" pos="958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7A1F3B-992E-8699-0EDD-0C511FA43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312" y="6810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72648E-075B-909C-823F-07BA9D95F1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1312" y="1694215"/>
            <a:ext cx="11290854" cy="42112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5D18111D-8A58-C038-BB23-2C84C49E2512}"/>
              </a:ext>
            </a:extLst>
          </p:cNvPr>
          <p:cNvSpPr txBox="1">
            <a:spLocks/>
          </p:cNvSpPr>
          <p:nvPr userDrawn="1"/>
        </p:nvSpPr>
        <p:spPr>
          <a:xfrm>
            <a:off x="9005888" y="6094990"/>
            <a:ext cx="27432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3EB1C0-9D08-8B41-BCF6-A592D53EDF7E}" type="slidenum">
              <a:rPr lang="en-US" b="1" i="0" smtClean="0">
                <a:solidFill>
                  <a:srgbClr val="380095"/>
                </a:solidFill>
                <a:latin typeface="Hanken Grotesk Black" pitchFamily="2" charset="77"/>
              </a:rPr>
              <a:pPr/>
              <a:t>‹#›</a:t>
            </a:fld>
            <a:endParaRPr lang="en-US" b="1" i="0">
              <a:solidFill>
                <a:srgbClr val="380095"/>
              </a:solidFill>
              <a:latin typeface="Hanken Grotesk Black" pitchFamily="2" charset="77"/>
            </a:endParaRP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5AA4D376-A015-CE5E-C6EA-EA9695C3F4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4800" y="5816600"/>
            <a:ext cx="1350271" cy="79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187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42">
          <p15:clr>
            <a:srgbClr val="F26B43"/>
          </p15:clr>
        </p15:guide>
        <p15:guide id="2" pos="279">
          <p15:clr>
            <a:srgbClr val="F26B43"/>
          </p15:clr>
        </p15:guide>
        <p15:guide id="3" orient="horz" pos="278">
          <p15:clr>
            <a:srgbClr val="F26B43"/>
          </p15:clr>
        </p15:guide>
        <p15:guide id="4" pos="7401">
          <p15:clr>
            <a:srgbClr val="F26B43"/>
          </p15:clr>
        </p15:guide>
        <p15:guide id="5" pos="1368">
          <p15:clr>
            <a:srgbClr val="F26B43"/>
          </p15:clr>
        </p15:guide>
        <p15:guide id="6" pos="1504">
          <p15:clr>
            <a:srgbClr val="F26B43"/>
          </p15:clr>
        </p15:guide>
        <p15:guide id="7" pos="2570">
          <p15:clr>
            <a:srgbClr val="F26B43"/>
          </p15:clr>
        </p15:guide>
        <p15:guide id="8" pos="2706">
          <p15:clr>
            <a:srgbClr val="F26B43"/>
          </p15:clr>
        </p15:guide>
        <p15:guide id="9" pos="3772">
          <p15:clr>
            <a:srgbClr val="F26B43"/>
          </p15:clr>
        </p15:guide>
        <p15:guide id="10" pos="3885">
          <p15:clr>
            <a:srgbClr val="F26B43"/>
          </p15:clr>
        </p15:guide>
        <p15:guide id="11" pos="4974">
          <p15:clr>
            <a:srgbClr val="F26B43"/>
          </p15:clr>
        </p15:guide>
        <p15:guide id="12" pos="5110">
          <p15:clr>
            <a:srgbClr val="F26B43"/>
          </p15:clr>
        </p15:guide>
        <p15:guide id="13" pos="6176">
          <p15:clr>
            <a:srgbClr val="F26B43"/>
          </p15:clr>
        </p15:guide>
        <p15:guide id="14" pos="6312">
          <p15:clr>
            <a:srgbClr val="F26B43"/>
          </p15:clr>
        </p15:guide>
        <p15:guide id="15" orient="horz" pos="1162">
          <p15:clr>
            <a:srgbClr val="F26B43"/>
          </p15:clr>
        </p15:guide>
        <p15:guide id="16" orient="horz" pos="958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3891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3" r:id="rId2"/>
    <p:sldLayoutId id="2147483734" r:id="rId3"/>
    <p:sldLayoutId id="2147483735" r:id="rId4"/>
    <p:sldLayoutId id="2147483736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Euclid Circular A" panose="020B0504000000000000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Euclid Circular A" panose="020B0504000000000000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Euclid Circular A" panose="020B0504000000000000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Euclid Circular A" panose="020B0504000000000000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Euclid Circular A" panose="020B0504000000000000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Euclid Circular A" panose="020B0504000000000000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42">
          <p15:clr>
            <a:srgbClr val="F26B43"/>
          </p15:clr>
        </p15:guide>
        <p15:guide id="2" pos="279">
          <p15:clr>
            <a:srgbClr val="F26B43"/>
          </p15:clr>
        </p15:guide>
        <p15:guide id="3" orient="horz" pos="278">
          <p15:clr>
            <a:srgbClr val="F26B43"/>
          </p15:clr>
        </p15:guide>
        <p15:guide id="4" pos="7401">
          <p15:clr>
            <a:srgbClr val="F26B43"/>
          </p15:clr>
        </p15:guide>
        <p15:guide id="5" pos="1368">
          <p15:clr>
            <a:srgbClr val="F26B43"/>
          </p15:clr>
        </p15:guide>
        <p15:guide id="6" pos="1504">
          <p15:clr>
            <a:srgbClr val="F26B43"/>
          </p15:clr>
        </p15:guide>
        <p15:guide id="7" pos="2570">
          <p15:clr>
            <a:srgbClr val="F26B43"/>
          </p15:clr>
        </p15:guide>
        <p15:guide id="8" pos="2706">
          <p15:clr>
            <a:srgbClr val="F26B43"/>
          </p15:clr>
        </p15:guide>
        <p15:guide id="9" pos="3772">
          <p15:clr>
            <a:srgbClr val="F26B43"/>
          </p15:clr>
        </p15:guide>
        <p15:guide id="10" pos="3885">
          <p15:clr>
            <a:srgbClr val="F26B43"/>
          </p15:clr>
        </p15:guide>
        <p15:guide id="11" pos="4974">
          <p15:clr>
            <a:srgbClr val="F26B43"/>
          </p15:clr>
        </p15:guide>
        <p15:guide id="12" pos="5110">
          <p15:clr>
            <a:srgbClr val="F26B43"/>
          </p15:clr>
        </p15:guide>
        <p15:guide id="13" pos="6176">
          <p15:clr>
            <a:srgbClr val="F26B43"/>
          </p15:clr>
        </p15:guide>
        <p15:guide id="14" pos="6312">
          <p15:clr>
            <a:srgbClr val="F26B43"/>
          </p15:clr>
        </p15:guide>
        <p15:guide id="15" orient="horz" pos="1162">
          <p15:clr>
            <a:srgbClr val="F26B43"/>
          </p15:clr>
        </p15:guide>
        <p15:guide id="16" orient="horz" pos="95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A9CF3-E44F-961D-482A-62473DFED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441325"/>
            <a:ext cx="11227005" cy="1403350"/>
          </a:xfrm>
        </p:spPr>
        <p:txBody>
          <a:bodyPr/>
          <a:lstStyle/>
          <a:p>
            <a:r>
              <a:rPr lang="en-US" dirty="0"/>
              <a:t>Course representative elections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DE6374AD-4A1F-50CD-044B-205D955050E3}"/>
              </a:ext>
            </a:extLst>
          </p:cNvPr>
          <p:cNvSpPr txBox="1">
            <a:spLocks/>
          </p:cNvSpPr>
          <p:nvPr/>
        </p:nvSpPr>
        <p:spPr>
          <a:xfrm>
            <a:off x="442913" y="1543127"/>
            <a:ext cx="4953132" cy="574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chemeClr val="bg1"/>
                </a:solidFill>
                <a:latin typeface="Hanken Grotesk Black" pitchFamily="2" charset="77"/>
                <a:ea typeface="+mj-ea"/>
                <a:cs typeface="+mj-cs"/>
              </a:defRPr>
            </a:lvl1pPr>
          </a:lstStyle>
          <a:p>
            <a:r>
              <a:rPr lang="en-US" sz="3000" b="0" i="0" dirty="0">
                <a:latin typeface="Hanken Grotesk SemiBold" pitchFamily="2" charset="77"/>
              </a:rPr>
              <a:t>Autumn 2026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FA8EDD6D-711A-A820-C39F-35D311FE1025}"/>
              </a:ext>
            </a:extLst>
          </p:cNvPr>
          <p:cNvSpPr txBox="1">
            <a:spLocks/>
          </p:cNvSpPr>
          <p:nvPr/>
        </p:nvSpPr>
        <p:spPr>
          <a:xfrm>
            <a:off x="442913" y="1844675"/>
            <a:ext cx="10434159" cy="34422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Euclid Circular A" panose="020B0504000000000000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uclid Circular A" panose="020B0504000000000000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Euclid Circular A" panose="020B0504000000000000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uclid Circular A" panose="020B0504000000000000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Euclid Circular A" panose="020B0504000000000000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2000" dirty="0">
              <a:solidFill>
                <a:srgbClr val="F4FDFF"/>
              </a:solidFill>
              <a:latin typeface="Hanken Grotesk Black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391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589989C-34AD-616F-77F7-1CCD1AECA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dirty="0"/>
              <a:t>Who and how?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C82A147-C6A2-01C6-26DD-7036E6481C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3" y="1844675"/>
            <a:ext cx="10434159" cy="344221"/>
          </a:xfrm>
        </p:spPr>
        <p:txBody>
          <a:bodyPr>
            <a:no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2000" b="0" dirty="0">
                <a:solidFill>
                  <a:srgbClr val="380095"/>
                </a:solidFill>
                <a:latin typeface="Hanken Grotesk Black" panose="020B0604020202020204" charset="0"/>
              </a:rPr>
              <a:t>All students at all levels are eligible to apply and to vote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2000" b="0" dirty="0">
                <a:solidFill>
                  <a:srgbClr val="380095"/>
                </a:solidFill>
                <a:latin typeface="Hanken Grotesk Black" panose="020B0604020202020204" charset="0"/>
              </a:rPr>
              <a:t>One course rep per level per course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2000" b="0" dirty="0">
                <a:solidFill>
                  <a:srgbClr val="380095"/>
                </a:solidFill>
                <a:latin typeface="Hanken Grotesk Black" panose="020B0604020202020204" charset="0"/>
              </a:rPr>
              <a:t>Applications and voting will be online only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2000" b="0" dirty="0">
                <a:solidFill>
                  <a:srgbClr val="380095"/>
                </a:solidFill>
                <a:latin typeface="Hanken Grotesk Black" panose="020B0604020202020204" charset="0"/>
              </a:rPr>
              <a:t>To apply, students must: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GB" sz="2000" b="0" dirty="0">
                <a:solidFill>
                  <a:srgbClr val="380095"/>
                </a:solidFill>
                <a:latin typeface="Hanken Grotesk Black" panose="020B0604020202020204" charset="0"/>
              </a:rPr>
              <a:t>Submit a short application form on the Students’ Union website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GB" sz="2000" b="0" dirty="0">
                <a:solidFill>
                  <a:srgbClr val="380095"/>
                </a:solidFill>
                <a:latin typeface="Hanken Grotesk Black" panose="020B0604020202020204" charset="0"/>
              </a:rPr>
              <a:t>This includes a short statement saying why they want to be the course rep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GB" sz="2000" dirty="0">
                <a:solidFill>
                  <a:srgbClr val="380095"/>
                </a:solidFill>
                <a:latin typeface="Hanken Grotesk Black" panose="020B0604020202020204" charset="0"/>
              </a:rPr>
              <a:t>Ask course mates to vote for them</a:t>
            </a:r>
          </a:p>
          <a:p>
            <a:pPr lvl="1"/>
            <a:endParaRPr lang="en-GB" sz="2000" dirty="0">
              <a:solidFill>
                <a:srgbClr val="380095"/>
              </a:solidFill>
              <a:latin typeface="Hanken Grotesk Black" panose="020B060402020202020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200" b="0" dirty="0">
                <a:solidFill>
                  <a:srgbClr val="380095"/>
                </a:solidFill>
                <a:latin typeface="Hanken Grotesk Black" panose="020B0604020202020204" charset="0"/>
              </a:rPr>
              <a:t>There is no option for course leaders to organise a separate in-class election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GB" sz="2000" dirty="0">
                <a:solidFill>
                  <a:srgbClr val="380095"/>
                </a:solidFill>
                <a:latin typeface="Hanken Grotesk Black" panose="020B0604020202020204" charset="0"/>
              </a:rPr>
              <a:t>If there is only one candidate, they must still complete the online process</a:t>
            </a:r>
            <a:endParaRPr lang="en-GB" sz="2000" b="0" dirty="0">
              <a:solidFill>
                <a:srgbClr val="380095"/>
              </a:solidFill>
              <a:latin typeface="Hanken Grotesk Black" panose="020B060402020202020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GB" sz="2000" dirty="0">
              <a:solidFill>
                <a:srgbClr val="380095"/>
              </a:solidFill>
              <a:latin typeface="Hanken Grotesk Black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16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589989C-34AD-616F-77F7-1CCD1AECA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dirty="0"/>
              <a:t>Training and first meeting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C82A147-C6A2-01C6-26DD-7036E6481C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3" y="1844675"/>
            <a:ext cx="10434159" cy="344221"/>
          </a:xfrm>
        </p:spPr>
        <p:txBody>
          <a:bodyPr>
            <a:no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2000" b="0" dirty="0">
                <a:solidFill>
                  <a:srgbClr val="380095"/>
                </a:solidFill>
                <a:latin typeface="Hanken Grotesk Black" panose="020B0604020202020204" charset="0"/>
              </a:rPr>
              <a:t>Course reps must attend </a:t>
            </a:r>
            <a:r>
              <a:rPr lang="en-GB" sz="2000" b="0">
                <a:solidFill>
                  <a:srgbClr val="380095"/>
                </a:solidFill>
                <a:latin typeface="Hanken Grotesk Black" panose="020B0604020202020204" charset="0"/>
              </a:rPr>
              <a:t>a one-hour-long </a:t>
            </a:r>
            <a:r>
              <a:rPr lang="en-GB" sz="2000" b="0" dirty="0">
                <a:solidFill>
                  <a:srgbClr val="380095"/>
                </a:solidFill>
                <a:latin typeface="Hanken Grotesk Black" panose="020B0604020202020204" charset="0"/>
              </a:rPr>
              <a:t>training event in week four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2000" b="0" dirty="0">
                <a:solidFill>
                  <a:srgbClr val="380095"/>
                </a:solidFill>
                <a:latin typeface="Hanken Grotesk Black" panose="020B0604020202020204" charset="0"/>
              </a:rPr>
              <a:t>Training will be offered in Docklands and Stratford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2000" b="0" dirty="0">
                <a:solidFill>
                  <a:srgbClr val="380095"/>
                </a:solidFill>
                <a:latin typeface="Hanken Grotesk Black" panose="020B0604020202020204" charset="0"/>
              </a:rPr>
              <a:t>There will be lots of different days and times available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2000" b="0" dirty="0">
                <a:solidFill>
                  <a:srgbClr val="380095"/>
                </a:solidFill>
                <a:latin typeface="Hanken Grotesk Black" panose="020B0604020202020204" charset="0"/>
              </a:rPr>
              <a:t>If a course rep doesn’t attend, they’ll be deemed to have resigned from the role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GB" sz="2000" b="0" dirty="0">
              <a:solidFill>
                <a:srgbClr val="380095"/>
              </a:solidFill>
              <a:latin typeface="Hanken Grotesk Black" panose="020B060402020202020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2000" b="0" dirty="0">
                <a:solidFill>
                  <a:srgbClr val="380095"/>
                </a:solidFill>
                <a:latin typeface="Hanken Grotesk Black" panose="020B0604020202020204" charset="0"/>
              </a:rPr>
              <a:t>Course reps should meet their course leader within two weeks of training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GB" sz="2000" b="0" dirty="0">
              <a:solidFill>
                <a:srgbClr val="380095"/>
              </a:solidFill>
              <a:latin typeface="Hanken Grotesk Black" panose="020B060402020202020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2000" b="0" dirty="0">
                <a:solidFill>
                  <a:srgbClr val="380095"/>
                </a:solidFill>
                <a:latin typeface="Hanken Grotesk Black" panose="020B0604020202020204" charset="0"/>
              </a:rPr>
              <a:t>Course reps can apply for an award/certificate in spring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GB" sz="1800" b="0" dirty="0">
                <a:solidFill>
                  <a:srgbClr val="380095"/>
                </a:solidFill>
                <a:latin typeface="Hanken Grotesk Black" panose="020B0604020202020204" charset="0"/>
              </a:rPr>
              <a:t>Details will be confirmed later</a:t>
            </a:r>
          </a:p>
        </p:txBody>
      </p:sp>
    </p:spTree>
    <p:extLst>
      <p:ext uri="{BB962C8B-B14F-4D97-AF65-F5344CB8AC3E}">
        <p14:creationId xmlns:p14="http://schemas.microsoft.com/office/powerpoint/2010/main" val="3050804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589989C-34AD-616F-77F7-1CCD1AECA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dirty="0"/>
              <a:t>Exceptions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C82A147-C6A2-01C6-26DD-7036E6481C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3" y="1844675"/>
            <a:ext cx="10434159" cy="344221"/>
          </a:xfrm>
        </p:spPr>
        <p:txBody>
          <a:bodyPr>
            <a:no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2000" b="0" dirty="0">
                <a:solidFill>
                  <a:srgbClr val="380095"/>
                </a:solidFill>
                <a:latin typeface="Hanken Grotesk Black" panose="020B0604020202020204" charset="0"/>
              </a:rPr>
              <a:t>Some exceptions exist for the ‘one course rep per level per course’ rule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2000" b="0" dirty="0">
                <a:solidFill>
                  <a:srgbClr val="380095"/>
                </a:solidFill>
                <a:latin typeface="Hanken Grotesk Black" panose="020B0604020202020204" charset="0"/>
              </a:rPr>
              <a:t>Alternative arrangements will be put in place for apprenticeships and large postgraduate courses such as MBA, MSc IBM, MSc Computer Science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2000" b="0" dirty="0">
                <a:solidFill>
                  <a:srgbClr val="380095"/>
                </a:solidFill>
                <a:latin typeface="Hanken Grotesk Black" panose="020B0604020202020204" charset="0"/>
              </a:rPr>
              <a:t>If this applies to your course, this will be highlighted on the Students’ Union’s website</a:t>
            </a:r>
          </a:p>
          <a:p>
            <a:endParaRPr lang="en-GB" sz="2000" b="0" dirty="0">
              <a:solidFill>
                <a:srgbClr val="380095"/>
              </a:solidFill>
              <a:latin typeface="Hanken Grotesk Black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22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589989C-34AD-616F-77F7-1CCD1AECA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dirty="0"/>
              <a:t>Dates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C82A147-C6A2-01C6-26DD-7036E6481C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3" y="1844675"/>
            <a:ext cx="10434159" cy="344221"/>
          </a:xfrm>
        </p:spPr>
        <p:txBody>
          <a:bodyPr>
            <a:no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2000" b="0" dirty="0">
                <a:solidFill>
                  <a:srgbClr val="380095"/>
                </a:solidFill>
                <a:latin typeface="Hanken Grotesk Black" panose="020B0604020202020204" charset="0"/>
              </a:rPr>
              <a:t>Welcome week (week commencing 21 Sep): course rep marketing campaign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2000" b="0" dirty="0">
                <a:solidFill>
                  <a:srgbClr val="380095"/>
                </a:solidFill>
                <a:latin typeface="Hanken Grotesk Black" panose="020B0604020202020204" charset="0"/>
              </a:rPr>
              <a:t>Teaching week one (w/c 28 Sep): application period – week one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2000" b="0" dirty="0">
                <a:solidFill>
                  <a:srgbClr val="380095"/>
                </a:solidFill>
                <a:latin typeface="Hanken Grotesk Black" panose="020B0604020202020204" charset="0"/>
              </a:rPr>
              <a:t>Teaching week two (w/c 05 Oct): application period – week two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2000" b="0" dirty="0">
                <a:solidFill>
                  <a:srgbClr val="380095"/>
                </a:solidFill>
                <a:latin typeface="Hanken Grotesk Black" panose="020B0604020202020204" charset="0"/>
              </a:rPr>
              <a:t>Teaching week three (w/c 12 Oct): voting week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2000" b="0" dirty="0">
                <a:solidFill>
                  <a:srgbClr val="380095"/>
                </a:solidFill>
                <a:latin typeface="Hanken Grotesk Black" panose="020B0604020202020204" charset="0"/>
              </a:rPr>
              <a:t>Teaching week four (w/c 19 Oct): training week</a:t>
            </a:r>
          </a:p>
        </p:txBody>
      </p:sp>
    </p:spTree>
    <p:extLst>
      <p:ext uri="{BB962C8B-B14F-4D97-AF65-F5344CB8AC3E}">
        <p14:creationId xmlns:p14="http://schemas.microsoft.com/office/powerpoint/2010/main" val="3327505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589989C-34AD-616F-77F7-1CCD1AECA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dirty="0"/>
              <a:t>Questions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C82A147-C6A2-01C6-26DD-7036E6481C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3" y="1844675"/>
            <a:ext cx="10434159" cy="344221"/>
          </a:xfrm>
        </p:spPr>
        <p:txBody>
          <a:bodyPr>
            <a:no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2000" b="0" dirty="0">
                <a:solidFill>
                  <a:srgbClr val="380095"/>
                </a:solidFill>
                <a:latin typeface="Hanken Grotesk Black" panose="020B0604020202020204" charset="0"/>
              </a:rPr>
              <a:t>Questions about this process should be sent to su.elections@uel.ac.uk</a:t>
            </a:r>
          </a:p>
        </p:txBody>
      </p:sp>
    </p:spTree>
    <p:extLst>
      <p:ext uri="{BB962C8B-B14F-4D97-AF65-F5344CB8AC3E}">
        <p14:creationId xmlns:p14="http://schemas.microsoft.com/office/powerpoint/2010/main" val="42427629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QIG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8E3E1"/>
      </a:accent1>
      <a:accent2>
        <a:srgbClr val="D0CCC7"/>
      </a:accent2>
      <a:accent3>
        <a:srgbClr val="C9BEAC"/>
      </a:accent3>
      <a:accent4>
        <a:srgbClr val="E8E3E1"/>
      </a:accent4>
      <a:accent5>
        <a:srgbClr val="D0CCC7"/>
      </a:accent5>
      <a:accent6>
        <a:srgbClr val="C9BEAC"/>
      </a:accent6>
      <a:hlink>
        <a:srgbClr val="000000"/>
      </a:hlink>
      <a:folHlink>
        <a:srgbClr val="C9BEA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QIG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8E3E1"/>
      </a:accent1>
      <a:accent2>
        <a:srgbClr val="D0CCC7"/>
      </a:accent2>
      <a:accent3>
        <a:srgbClr val="C9BEAC"/>
      </a:accent3>
      <a:accent4>
        <a:srgbClr val="E8E3E1"/>
      </a:accent4>
      <a:accent5>
        <a:srgbClr val="D0CCC7"/>
      </a:accent5>
      <a:accent6>
        <a:srgbClr val="C9BEAC"/>
      </a:accent6>
      <a:hlink>
        <a:srgbClr val="000000"/>
      </a:hlink>
      <a:folHlink>
        <a:srgbClr val="C9BEA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QIG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8E3E1"/>
      </a:accent1>
      <a:accent2>
        <a:srgbClr val="D0CCC7"/>
      </a:accent2>
      <a:accent3>
        <a:srgbClr val="C9BEAC"/>
      </a:accent3>
      <a:accent4>
        <a:srgbClr val="E8E3E1"/>
      </a:accent4>
      <a:accent5>
        <a:srgbClr val="D0CCC7"/>
      </a:accent5>
      <a:accent6>
        <a:srgbClr val="C9BEAC"/>
      </a:accent6>
      <a:hlink>
        <a:srgbClr val="000000"/>
      </a:hlink>
      <a:folHlink>
        <a:srgbClr val="C9BEA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QIG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8E3E1"/>
      </a:accent1>
      <a:accent2>
        <a:srgbClr val="D0CCC7"/>
      </a:accent2>
      <a:accent3>
        <a:srgbClr val="C9BEAC"/>
      </a:accent3>
      <a:accent4>
        <a:srgbClr val="E8E3E1"/>
      </a:accent4>
      <a:accent5>
        <a:srgbClr val="D0CCC7"/>
      </a:accent5>
      <a:accent6>
        <a:srgbClr val="C9BEAC"/>
      </a:accent6>
      <a:hlink>
        <a:srgbClr val="000000"/>
      </a:hlink>
      <a:folHlink>
        <a:srgbClr val="C9BEA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318</Words>
  <Application>Microsoft Office PowerPoint</Application>
  <PresentationFormat>Widescreen</PresentationFormat>
  <Paragraphs>35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Wingdings</vt:lpstr>
      <vt:lpstr>Hanken Grotesk SemiBold</vt:lpstr>
      <vt:lpstr>Euclid Circular A</vt:lpstr>
      <vt:lpstr>Arial</vt:lpstr>
      <vt:lpstr>Hanken Grotesk Black</vt:lpstr>
      <vt:lpstr>Office Theme</vt:lpstr>
      <vt:lpstr>3_Office Theme</vt:lpstr>
      <vt:lpstr>2_Office Theme</vt:lpstr>
      <vt:lpstr>1_Office Theme</vt:lpstr>
      <vt:lpstr>Course representative elections</vt:lpstr>
      <vt:lpstr>Who and how?</vt:lpstr>
      <vt:lpstr>Training and first meeting</vt:lpstr>
      <vt:lpstr>Exceptions</vt:lpstr>
      <vt:lpstr>Dates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1</cp:revision>
  <dcterms:created xsi:type="dcterms:W3CDTF">2026-09-15T07:37:12Z</dcterms:created>
  <dcterms:modified xsi:type="dcterms:W3CDTF">2026-09-15T07:37:13Z</dcterms:modified>
</cp:coreProperties>
</file>