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0"/>
  </p:notesMasterIdLst>
  <p:sldIdLst>
    <p:sldId id="256" r:id="rId6"/>
    <p:sldId id="257" r:id="rId7"/>
    <p:sldId id="335" r:id="rId8"/>
    <p:sldId id="338" r:id="rId9"/>
    <p:sldId id="345" r:id="rId10"/>
    <p:sldId id="340" r:id="rId11"/>
    <p:sldId id="336" r:id="rId12"/>
    <p:sldId id="337" r:id="rId13"/>
    <p:sldId id="339" r:id="rId14"/>
    <p:sldId id="343" r:id="rId15"/>
    <p:sldId id="347" r:id="rId16"/>
    <p:sldId id="344" r:id="rId17"/>
    <p:sldId id="346" r:id="rId18"/>
    <p:sldId id="324" r:id="rId1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7" autoAdjust="0"/>
    <p:restoredTop sz="94578" autoAdjust="0"/>
  </p:normalViewPr>
  <p:slideViewPr>
    <p:cSldViewPr snapToGrid="0">
      <p:cViewPr varScale="1">
        <p:scale>
          <a:sx n="106" d="100"/>
          <a:sy n="106" d="100"/>
        </p:scale>
        <p:origin x="1320" y="11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46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290993-4BBA-4A08-80AB-1B78C0B0B1D0}" type="doc">
      <dgm:prSet loTypeId="urn:microsoft.com/office/officeart/2005/8/layout/vList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FF13528-C102-4DF4-A4D5-6BDEFA8A0359}">
      <dgm:prSet/>
      <dgm:spPr/>
      <dgm:t>
        <a:bodyPr/>
        <a:lstStyle/>
        <a:p>
          <a:pPr rtl="0"/>
          <a:r>
            <a:rPr lang="en-GB" b="0" dirty="0" smtClean="0">
              <a:latin typeface="Calibri" panose="020F0502020204030204" pitchFamily="34" charset="0"/>
            </a:rPr>
            <a:t>Head to </a:t>
          </a:r>
          <a:r>
            <a:rPr lang="en-GB" b="1" dirty="0" smtClean="0">
              <a:latin typeface="Calibri" panose="020F0502020204030204" pitchFamily="34" charset="0"/>
            </a:rPr>
            <a:t>Lynda.com</a:t>
          </a:r>
          <a:endParaRPr lang="en-GB" b="1" dirty="0">
            <a:latin typeface="Calibri" panose="020F0502020204030204" pitchFamily="34" charset="0"/>
          </a:endParaRPr>
        </a:p>
      </dgm:t>
    </dgm:pt>
    <dgm:pt modelId="{BBAF5A86-916A-463A-8A64-52E6EC59FA00}" type="parTrans" cxnId="{C8F3CC53-62D3-496F-A14A-53683632E2F6}">
      <dgm:prSet/>
      <dgm:spPr/>
      <dgm:t>
        <a:bodyPr/>
        <a:lstStyle/>
        <a:p>
          <a:endParaRPr lang="en-GB"/>
        </a:p>
      </dgm:t>
    </dgm:pt>
    <dgm:pt modelId="{33598A1F-B99D-4096-B97A-D63327935431}" type="sibTrans" cxnId="{C8F3CC53-62D3-496F-A14A-53683632E2F6}">
      <dgm:prSet/>
      <dgm:spPr/>
      <dgm:t>
        <a:bodyPr/>
        <a:lstStyle/>
        <a:p>
          <a:endParaRPr lang="en-GB"/>
        </a:p>
      </dgm:t>
    </dgm:pt>
    <dgm:pt modelId="{CC59FB07-7683-4C39-B534-41F498EC8C7C}" type="pres">
      <dgm:prSet presAssocID="{6C290993-4BBA-4A08-80AB-1B78C0B0B1D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92A6DCE-3F8C-453A-8F3A-E1AA05CD3A91}" type="pres">
      <dgm:prSet presAssocID="{CFF13528-C102-4DF4-A4D5-6BDEFA8A0359}" presName="composite" presStyleCnt="0"/>
      <dgm:spPr/>
    </dgm:pt>
    <dgm:pt modelId="{3FB09173-8CD7-4B9E-A323-C7284B3A8C3F}" type="pres">
      <dgm:prSet presAssocID="{CFF13528-C102-4DF4-A4D5-6BDEFA8A0359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US"/>
        </a:p>
      </dgm:t>
    </dgm:pt>
    <dgm:pt modelId="{1CBE28D6-E09C-4AF8-9141-164B63D12279}" type="pres">
      <dgm:prSet presAssocID="{CFF13528-C102-4DF4-A4D5-6BDEFA8A0359}" presName="txShp" presStyleLbl="node1" presStyleIdx="0" presStyleCnt="1" custScaleX="144619" custScaleY="2090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C447C87-8A9D-4046-A625-877F85E1C7D0}" type="presOf" srcId="{CFF13528-C102-4DF4-A4D5-6BDEFA8A0359}" destId="{1CBE28D6-E09C-4AF8-9141-164B63D12279}" srcOrd="0" destOrd="0" presId="urn:microsoft.com/office/officeart/2005/8/layout/vList3"/>
    <dgm:cxn modelId="{C8F3CC53-62D3-496F-A14A-53683632E2F6}" srcId="{6C290993-4BBA-4A08-80AB-1B78C0B0B1D0}" destId="{CFF13528-C102-4DF4-A4D5-6BDEFA8A0359}" srcOrd="0" destOrd="0" parTransId="{BBAF5A86-916A-463A-8A64-52E6EC59FA00}" sibTransId="{33598A1F-B99D-4096-B97A-D63327935431}"/>
    <dgm:cxn modelId="{C9690865-FE32-43C5-B880-BFC5630B9108}" type="presOf" srcId="{6C290993-4BBA-4A08-80AB-1B78C0B0B1D0}" destId="{CC59FB07-7683-4C39-B534-41F498EC8C7C}" srcOrd="0" destOrd="0" presId="urn:microsoft.com/office/officeart/2005/8/layout/vList3"/>
    <dgm:cxn modelId="{8BEE8075-E3E7-446A-AECF-70EFD21BE5BC}" type="presParOf" srcId="{CC59FB07-7683-4C39-B534-41F498EC8C7C}" destId="{592A6DCE-3F8C-453A-8F3A-E1AA05CD3A91}" srcOrd="0" destOrd="0" presId="urn:microsoft.com/office/officeart/2005/8/layout/vList3"/>
    <dgm:cxn modelId="{2D24F4FF-A46D-4676-9A51-CA2D92072F4B}" type="presParOf" srcId="{592A6DCE-3F8C-453A-8F3A-E1AA05CD3A91}" destId="{3FB09173-8CD7-4B9E-A323-C7284B3A8C3F}" srcOrd="0" destOrd="0" presId="urn:microsoft.com/office/officeart/2005/8/layout/vList3"/>
    <dgm:cxn modelId="{688A4962-EEC3-4B3F-8105-6EC20AE17411}" type="presParOf" srcId="{592A6DCE-3F8C-453A-8F3A-E1AA05CD3A91}" destId="{1CBE28D6-E09C-4AF8-9141-164B63D122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FDA83A-E745-4D6A-AD4C-07F4E7CB03CE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F6FC9700-BEBF-4153-98A1-7F2D9A4E49E9}">
      <dgm:prSet/>
      <dgm:spPr/>
      <dgm:t>
        <a:bodyPr/>
        <a:lstStyle/>
        <a:p>
          <a:pPr algn="ctr" rtl="0"/>
          <a:r>
            <a:rPr lang="en-GB" b="1" dirty="0" smtClean="0">
              <a:latin typeface="Calibri" panose="020F0502020204030204" pitchFamily="34" charset="0"/>
            </a:rPr>
            <a:t>All of Microsoft Office</a:t>
          </a:r>
          <a:endParaRPr lang="en-GB" b="1" dirty="0">
            <a:latin typeface="Calibri" panose="020F0502020204030204" pitchFamily="34" charset="0"/>
          </a:endParaRPr>
        </a:p>
      </dgm:t>
    </dgm:pt>
    <dgm:pt modelId="{1D8ADC76-F65A-47E4-ADFD-06A66971078D}" type="parTrans" cxnId="{E731FFC5-8CDC-495A-AA05-EA761FE6D059}">
      <dgm:prSet/>
      <dgm:spPr/>
      <dgm:t>
        <a:bodyPr/>
        <a:lstStyle/>
        <a:p>
          <a:endParaRPr lang="en-GB"/>
        </a:p>
      </dgm:t>
    </dgm:pt>
    <dgm:pt modelId="{68AF96AC-E151-443A-8F23-DDE1F3D97C93}" type="sibTrans" cxnId="{E731FFC5-8CDC-495A-AA05-EA761FE6D059}">
      <dgm:prSet/>
      <dgm:spPr/>
      <dgm:t>
        <a:bodyPr/>
        <a:lstStyle/>
        <a:p>
          <a:endParaRPr lang="en-GB"/>
        </a:p>
      </dgm:t>
    </dgm:pt>
    <dgm:pt modelId="{68DE44EA-5D51-4D32-BC8E-C190B98D2E4F}">
      <dgm:prSet/>
      <dgm:spPr/>
      <dgm:t>
        <a:bodyPr/>
        <a:lstStyle/>
        <a:p>
          <a:pPr rtl="0"/>
          <a:r>
            <a:rPr lang="en-GB" b="1" dirty="0" smtClean="0">
              <a:latin typeface="Calibri" panose="020F0502020204030204" pitchFamily="34" charset="0"/>
            </a:rPr>
            <a:t>Word</a:t>
          </a:r>
          <a:endParaRPr lang="en-GB" b="1" dirty="0">
            <a:latin typeface="Calibri" panose="020F0502020204030204" pitchFamily="34" charset="0"/>
          </a:endParaRPr>
        </a:p>
      </dgm:t>
    </dgm:pt>
    <dgm:pt modelId="{87CF485C-A848-4168-A06D-82FE8452E0BD}" type="parTrans" cxnId="{3A6D4A37-C85E-4496-B9F6-70BD00CDD715}">
      <dgm:prSet/>
      <dgm:spPr/>
      <dgm:t>
        <a:bodyPr/>
        <a:lstStyle/>
        <a:p>
          <a:endParaRPr lang="en-GB"/>
        </a:p>
      </dgm:t>
    </dgm:pt>
    <dgm:pt modelId="{357C5DD0-BACC-4461-847D-0F220E5BEBFC}" type="sibTrans" cxnId="{3A6D4A37-C85E-4496-B9F6-70BD00CDD715}">
      <dgm:prSet/>
      <dgm:spPr/>
      <dgm:t>
        <a:bodyPr/>
        <a:lstStyle/>
        <a:p>
          <a:endParaRPr lang="en-GB"/>
        </a:p>
      </dgm:t>
    </dgm:pt>
    <dgm:pt modelId="{C75B7547-B041-4851-9AC8-C7B71C75648A}">
      <dgm:prSet/>
      <dgm:spPr/>
      <dgm:t>
        <a:bodyPr/>
        <a:lstStyle/>
        <a:p>
          <a:pPr rtl="0"/>
          <a:r>
            <a:rPr lang="en-GB" b="1" dirty="0" smtClean="0">
              <a:latin typeface="Calibri" panose="020F0502020204030204" pitchFamily="34" charset="0"/>
            </a:rPr>
            <a:t>Excel</a:t>
          </a:r>
          <a:endParaRPr lang="en-GB" b="1" dirty="0">
            <a:latin typeface="Calibri" panose="020F0502020204030204" pitchFamily="34" charset="0"/>
          </a:endParaRPr>
        </a:p>
      </dgm:t>
    </dgm:pt>
    <dgm:pt modelId="{9B2D31CD-ED71-47B3-9A7F-F04978911539}" type="parTrans" cxnId="{AA102F4D-2F43-468C-B3B9-3CF353566DEA}">
      <dgm:prSet/>
      <dgm:spPr/>
      <dgm:t>
        <a:bodyPr/>
        <a:lstStyle/>
        <a:p>
          <a:endParaRPr lang="en-GB"/>
        </a:p>
      </dgm:t>
    </dgm:pt>
    <dgm:pt modelId="{F6FCADF9-A29E-4383-AE2E-CDA2C96FDAEE}" type="sibTrans" cxnId="{AA102F4D-2F43-468C-B3B9-3CF353566DEA}">
      <dgm:prSet/>
      <dgm:spPr/>
      <dgm:t>
        <a:bodyPr/>
        <a:lstStyle/>
        <a:p>
          <a:endParaRPr lang="en-GB"/>
        </a:p>
      </dgm:t>
    </dgm:pt>
    <dgm:pt modelId="{FEB19ED4-CE44-4F2D-98FC-0B8DF5C770F5}">
      <dgm:prSet/>
      <dgm:spPr/>
      <dgm:t>
        <a:bodyPr/>
        <a:lstStyle/>
        <a:p>
          <a:pPr rtl="0"/>
          <a:r>
            <a:rPr lang="en-GB" b="1" dirty="0" smtClean="0">
              <a:latin typeface="Calibri" panose="020F0502020204030204" pitchFamily="34" charset="0"/>
            </a:rPr>
            <a:t>PowerPoint</a:t>
          </a:r>
          <a:endParaRPr lang="en-GB" b="1" dirty="0">
            <a:latin typeface="Calibri" panose="020F0502020204030204" pitchFamily="34" charset="0"/>
          </a:endParaRPr>
        </a:p>
      </dgm:t>
    </dgm:pt>
    <dgm:pt modelId="{BDD23B99-9666-41E8-A9C9-F99DC84D70DB}" type="parTrans" cxnId="{6073EAED-593D-4BA4-878E-3DA485579099}">
      <dgm:prSet/>
      <dgm:spPr/>
      <dgm:t>
        <a:bodyPr/>
        <a:lstStyle/>
        <a:p>
          <a:endParaRPr lang="en-GB"/>
        </a:p>
      </dgm:t>
    </dgm:pt>
    <dgm:pt modelId="{E636D7FF-E1D2-499C-9048-0ADACF275A96}" type="sibTrans" cxnId="{6073EAED-593D-4BA4-878E-3DA485579099}">
      <dgm:prSet/>
      <dgm:spPr/>
      <dgm:t>
        <a:bodyPr/>
        <a:lstStyle/>
        <a:p>
          <a:endParaRPr lang="en-GB"/>
        </a:p>
      </dgm:t>
    </dgm:pt>
    <dgm:pt modelId="{7308B56F-AAD6-4CA0-8687-A3467E503C86}">
      <dgm:prSet/>
      <dgm:spPr/>
      <dgm:t>
        <a:bodyPr/>
        <a:lstStyle/>
        <a:p>
          <a:pPr rtl="0"/>
          <a:r>
            <a:rPr lang="en-GB" b="1" dirty="0" smtClean="0">
              <a:latin typeface="Calibri" panose="020F0502020204030204" pitchFamily="34" charset="0"/>
            </a:rPr>
            <a:t>Outlook</a:t>
          </a:r>
          <a:endParaRPr lang="en-GB" b="1" dirty="0">
            <a:latin typeface="Calibri" panose="020F0502020204030204" pitchFamily="34" charset="0"/>
          </a:endParaRPr>
        </a:p>
      </dgm:t>
    </dgm:pt>
    <dgm:pt modelId="{216AD1A8-7EED-4F24-8DA4-38A700189FD6}" type="parTrans" cxnId="{4956FD45-27C8-48CC-98B5-4620A55C8C2D}">
      <dgm:prSet/>
      <dgm:spPr/>
      <dgm:t>
        <a:bodyPr/>
        <a:lstStyle/>
        <a:p>
          <a:endParaRPr lang="en-GB"/>
        </a:p>
      </dgm:t>
    </dgm:pt>
    <dgm:pt modelId="{A531EE37-8786-4823-A9DC-F9C98D4DFD17}" type="sibTrans" cxnId="{4956FD45-27C8-48CC-98B5-4620A55C8C2D}">
      <dgm:prSet/>
      <dgm:spPr/>
      <dgm:t>
        <a:bodyPr/>
        <a:lstStyle/>
        <a:p>
          <a:endParaRPr lang="en-GB"/>
        </a:p>
      </dgm:t>
    </dgm:pt>
    <dgm:pt modelId="{0CC165EF-B889-41BB-B347-DE4ED228C48B}">
      <dgm:prSet/>
      <dgm:spPr/>
      <dgm:t>
        <a:bodyPr/>
        <a:lstStyle/>
        <a:p>
          <a:pPr rtl="0"/>
          <a:r>
            <a:rPr lang="en-GB" b="1" dirty="0" smtClean="0">
              <a:latin typeface="Calibri" panose="020F0502020204030204" pitchFamily="34" charset="0"/>
            </a:rPr>
            <a:t>More…</a:t>
          </a:r>
          <a:endParaRPr lang="en-GB" b="1" dirty="0">
            <a:latin typeface="Calibri" panose="020F0502020204030204" pitchFamily="34" charset="0"/>
          </a:endParaRPr>
        </a:p>
      </dgm:t>
    </dgm:pt>
    <dgm:pt modelId="{1AC70158-0B44-4E50-9F29-5258D9B3BB91}" type="parTrans" cxnId="{2EE0E978-CE26-4860-9553-4613DCF18DB3}">
      <dgm:prSet/>
      <dgm:spPr/>
      <dgm:t>
        <a:bodyPr/>
        <a:lstStyle/>
        <a:p>
          <a:endParaRPr lang="en-GB"/>
        </a:p>
      </dgm:t>
    </dgm:pt>
    <dgm:pt modelId="{F8D8B089-0F30-4CA1-BB18-DDC30E4010AD}" type="sibTrans" cxnId="{2EE0E978-CE26-4860-9553-4613DCF18DB3}">
      <dgm:prSet/>
      <dgm:spPr/>
      <dgm:t>
        <a:bodyPr/>
        <a:lstStyle/>
        <a:p>
          <a:endParaRPr lang="en-GB"/>
        </a:p>
      </dgm:t>
    </dgm:pt>
    <dgm:pt modelId="{FCADA167-2B9A-4F6D-9EA5-90B1F7A0FD7A}">
      <dgm:prSet/>
      <dgm:spPr/>
      <dgm:t>
        <a:bodyPr/>
        <a:lstStyle/>
        <a:p>
          <a:pPr algn="ctr" rtl="0"/>
          <a:r>
            <a:rPr lang="en-GB" b="1" dirty="0" smtClean="0">
              <a:latin typeface="Calibri" panose="020F0502020204030204" pitchFamily="34" charset="0"/>
            </a:rPr>
            <a:t>Anywhere, on any device</a:t>
          </a:r>
          <a:endParaRPr lang="en-GB" b="1" dirty="0">
            <a:latin typeface="Calibri" panose="020F0502020204030204" pitchFamily="34" charset="0"/>
          </a:endParaRPr>
        </a:p>
      </dgm:t>
    </dgm:pt>
    <dgm:pt modelId="{1F321C72-C668-4F15-B6D3-6E52A7F0BACF}" type="parTrans" cxnId="{38E7D2F8-8DC1-4964-B607-1328162A112D}">
      <dgm:prSet/>
      <dgm:spPr/>
      <dgm:t>
        <a:bodyPr/>
        <a:lstStyle/>
        <a:p>
          <a:endParaRPr lang="en-GB"/>
        </a:p>
      </dgm:t>
    </dgm:pt>
    <dgm:pt modelId="{D02FBC98-4C4C-48A3-9280-4B7266B15C2F}" type="sibTrans" cxnId="{38E7D2F8-8DC1-4964-B607-1328162A112D}">
      <dgm:prSet/>
      <dgm:spPr/>
      <dgm:t>
        <a:bodyPr/>
        <a:lstStyle/>
        <a:p>
          <a:endParaRPr lang="en-GB"/>
        </a:p>
      </dgm:t>
    </dgm:pt>
    <dgm:pt modelId="{01F9CD2F-FB03-4FDA-B8D5-2288FE7A1208}">
      <dgm:prSet/>
      <dgm:spPr/>
      <dgm:t>
        <a:bodyPr/>
        <a:lstStyle/>
        <a:p>
          <a:pPr algn="ctr" rtl="0"/>
          <a:r>
            <a:rPr lang="en-GB" b="1" dirty="0" smtClean="0">
              <a:latin typeface="Calibri" panose="020F0502020204030204" pitchFamily="34" charset="0"/>
            </a:rPr>
            <a:t>1TB of storage (OneDrive)</a:t>
          </a:r>
          <a:endParaRPr lang="en-GB" b="1" dirty="0">
            <a:latin typeface="Calibri" panose="020F0502020204030204" pitchFamily="34" charset="0"/>
          </a:endParaRPr>
        </a:p>
      </dgm:t>
    </dgm:pt>
    <dgm:pt modelId="{12E0A70C-7A8A-4E51-93C4-BC46EB64AA42}" type="parTrans" cxnId="{0529226C-8825-44F5-8C6D-C52970500501}">
      <dgm:prSet/>
      <dgm:spPr/>
      <dgm:t>
        <a:bodyPr/>
        <a:lstStyle/>
        <a:p>
          <a:endParaRPr lang="en-GB"/>
        </a:p>
      </dgm:t>
    </dgm:pt>
    <dgm:pt modelId="{E0267317-C698-4E63-A20E-B76EA4959242}" type="sibTrans" cxnId="{0529226C-8825-44F5-8C6D-C52970500501}">
      <dgm:prSet/>
      <dgm:spPr/>
      <dgm:t>
        <a:bodyPr/>
        <a:lstStyle/>
        <a:p>
          <a:endParaRPr lang="en-GB"/>
        </a:p>
      </dgm:t>
    </dgm:pt>
    <dgm:pt modelId="{5050AB5F-CADC-4FFC-B711-FBF8182A0811}">
      <dgm:prSet/>
      <dgm:spPr/>
      <dgm:t>
        <a:bodyPr/>
        <a:lstStyle/>
        <a:p>
          <a:pPr rtl="0"/>
          <a:r>
            <a:rPr lang="en-GB" b="1" dirty="0" smtClean="0">
              <a:latin typeface="Calibri" panose="020F0502020204030204" pitchFamily="34" charset="0"/>
            </a:rPr>
            <a:t>OneNote</a:t>
          </a:r>
          <a:endParaRPr lang="en-GB" b="1" dirty="0">
            <a:latin typeface="Calibri" panose="020F0502020204030204" pitchFamily="34" charset="0"/>
          </a:endParaRPr>
        </a:p>
      </dgm:t>
    </dgm:pt>
    <dgm:pt modelId="{825F5FC4-E4CF-4995-A439-4D46B78AB663}" type="parTrans" cxnId="{FDF2AF01-6DC1-45BF-96A4-8EC145E57E58}">
      <dgm:prSet/>
      <dgm:spPr/>
      <dgm:t>
        <a:bodyPr/>
        <a:lstStyle/>
        <a:p>
          <a:endParaRPr lang="en-GB"/>
        </a:p>
      </dgm:t>
    </dgm:pt>
    <dgm:pt modelId="{456815A6-E176-476F-A7B7-5BAC52C8965B}" type="sibTrans" cxnId="{FDF2AF01-6DC1-45BF-96A4-8EC145E57E58}">
      <dgm:prSet/>
      <dgm:spPr/>
      <dgm:t>
        <a:bodyPr/>
        <a:lstStyle/>
        <a:p>
          <a:endParaRPr lang="en-GB"/>
        </a:p>
      </dgm:t>
    </dgm:pt>
    <dgm:pt modelId="{604F2869-0F42-4DB3-9577-80F6F136D180}" type="pres">
      <dgm:prSet presAssocID="{19FDA83A-E745-4D6A-AD4C-07F4E7CB03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0F94380-8C70-4077-8634-CC6EB0E63AD3}" type="pres">
      <dgm:prSet presAssocID="{F6FC9700-BEBF-4153-98A1-7F2D9A4E49E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4DAB75-95F6-4523-87A9-2F191B2E03F7}" type="pres">
      <dgm:prSet presAssocID="{F6FC9700-BEBF-4153-98A1-7F2D9A4E49E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7808F5-A206-4E6B-BF54-60E9D79833DF}" type="pres">
      <dgm:prSet presAssocID="{FCADA167-2B9A-4F6D-9EA5-90B1F7A0FD7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D74754-D49A-4C83-98C1-18914241D72F}" type="pres">
      <dgm:prSet presAssocID="{D02FBC98-4C4C-48A3-9280-4B7266B15C2F}" presName="spacer" presStyleCnt="0"/>
      <dgm:spPr/>
    </dgm:pt>
    <dgm:pt modelId="{3CFE303C-9259-46E8-9732-041D06FC8ADC}" type="pres">
      <dgm:prSet presAssocID="{01F9CD2F-FB03-4FDA-B8D5-2288FE7A120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8E7D2F8-8DC1-4964-B607-1328162A112D}" srcId="{19FDA83A-E745-4D6A-AD4C-07F4E7CB03CE}" destId="{FCADA167-2B9A-4F6D-9EA5-90B1F7A0FD7A}" srcOrd="1" destOrd="0" parTransId="{1F321C72-C668-4F15-B6D3-6E52A7F0BACF}" sibTransId="{D02FBC98-4C4C-48A3-9280-4B7266B15C2F}"/>
    <dgm:cxn modelId="{00F703E1-8A74-498D-A889-F3EABE0E429F}" type="presOf" srcId="{7308B56F-AAD6-4CA0-8687-A3467E503C86}" destId="{E74DAB75-95F6-4523-87A9-2F191B2E03F7}" srcOrd="0" destOrd="3" presId="urn:microsoft.com/office/officeart/2005/8/layout/vList2"/>
    <dgm:cxn modelId="{A92D836A-56CE-4D2C-A61E-664674747AA1}" type="presOf" srcId="{5050AB5F-CADC-4FFC-B711-FBF8182A0811}" destId="{E74DAB75-95F6-4523-87A9-2F191B2E03F7}" srcOrd="0" destOrd="4" presId="urn:microsoft.com/office/officeart/2005/8/layout/vList2"/>
    <dgm:cxn modelId="{510F40F9-8DC0-4A02-913A-911C4F683AA6}" type="presOf" srcId="{0CC165EF-B889-41BB-B347-DE4ED228C48B}" destId="{E74DAB75-95F6-4523-87A9-2F191B2E03F7}" srcOrd="0" destOrd="5" presId="urn:microsoft.com/office/officeart/2005/8/layout/vList2"/>
    <dgm:cxn modelId="{3A6D4A37-C85E-4496-B9F6-70BD00CDD715}" srcId="{F6FC9700-BEBF-4153-98A1-7F2D9A4E49E9}" destId="{68DE44EA-5D51-4D32-BC8E-C190B98D2E4F}" srcOrd="0" destOrd="0" parTransId="{87CF485C-A848-4168-A06D-82FE8452E0BD}" sibTransId="{357C5DD0-BACC-4461-847D-0F220E5BEBFC}"/>
    <dgm:cxn modelId="{2EE0E978-CE26-4860-9553-4613DCF18DB3}" srcId="{F6FC9700-BEBF-4153-98A1-7F2D9A4E49E9}" destId="{0CC165EF-B889-41BB-B347-DE4ED228C48B}" srcOrd="5" destOrd="0" parTransId="{1AC70158-0B44-4E50-9F29-5258D9B3BB91}" sibTransId="{F8D8B089-0F30-4CA1-BB18-DDC30E4010AD}"/>
    <dgm:cxn modelId="{81DDB22A-7E72-425C-A03F-F51BD026B415}" type="presOf" srcId="{FEB19ED4-CE44-4F2D-98FC-0B8DF5C770F5}" destId="{E74DAB75-95F6-4523-87A9-2F191B2E03F7}" srcOrd="0" destOrd="2" presId="urn:microsoft.com/office/officeart/2005/8/layout/vList2"/>
    <dgm:cxn modelId="{4956FD45-27C8-48CC-98B5-4620A55C8C2D}" srcId="{F6FC9700-BEBF-4153-98A1-7F2D9A4E49E9}" destId="{7308B56F-AAD6-4CA0-8687-A3467E503C86}" srcOrd="3" destOrd="0" parTransId="{216AD1A8-7EED-4F24-8DA4-38A700189FD6}" sibTransId="{A531EE37-8786-4823-A9DC-F9C98D4DFD17}"/>
    <dgm:cxn modelId="{9F83D090-768C-4E05-A720-CC0556A6F244}" type="presOf" srcId="{19FDA83A-E745-4D6A-AD4C-07F4E7CB03CE}" destId="{604F2869-0F42-4DB3-9577-80F6F136D180}" srcOrd="0" destOrd="0" presId="urn:microsoft.com/office/officeart/2005/8/layout/vList2"/>
    <dgm:cxn modelId="{E731FFC5-8CDC-495A-AA05-EA761FE6D059}" srcId="{19FDA83A-E745-4D6A-AD4C-07F4E7CB03CE}" destId="{F6FC9700-BEBF-4153-98A1-7F2D9A4E49E9}" srcOrd="0" destOrd="0" parTransId="{1D8ADC76-F65A-47E4-ADFD-06A66971078D}" sibTransId="{68AF96AC-E151-443A-8F23-DDE1F3D97C93}"/>
    <dgm:cxn modelId="{FDF2AF01-6DC1-45BF-96A4-8EC145E57E58}" srcId="{F6FC9700-BEBF-4153-98A1-7F2D9A4E49E9}" destId="{5050AB5F-CADC-4FFC-B711-FBF8182A0811}" srcOrd="4" destOrd="0" parTransId="{825F5FC4-E4CF-4995-A439-4D46B78AB663}" sibTransId="{456815A6-E176-476F-A7B7-5BAC52C8965B}"/>
    <dgm:cxn modelId="{962CCC9D-7589-44CF-AFA6-19D8A90021FB}" type="presOf" srcId="{FCADA167-2B9A-4F6D-9EA5-90B1F7A0FD7A}" destId="{887808F5-A206-4E6B-BF54-60E9D79833DF}" srcOrd="0" destOrd="0" presId="urn:microsoft.com/office/officeart/2005/8/layout/vList2"/>
    <dgm:cxn modelId="{706CE958-804A-4AA8-838F-12585F05C07F}" type="presOf" srcId="{68DE44EA-5D51-4D32-BC8E-C190B98D2E4F}" destId="{E74DAB75-95F6-4523-87A9-2F191B2E03F7}" srcOrd="0" destOrd="0" presId="urn:microsoft.com/office/officeart/2005/8/layout/vList2"/>
    <dgm:cxn modelId="{DAE946C5-824B-43E1-B6C7-622A5ABA7EC4}" type="presOf" srcId="{F6FC9700-BEBF-4153-98A1-7F2D9A4E49E9}" destId="{20F94380-8C70-4077-8634-CC6EB0E63AD3}" srcOrd="0" destOrd="0" presId="urn:microsoft.com/office/officeart/2005/8/layout/vList2"/>
    <dgm:cxn modelId="{6073EAED-593D-4BA4-878E-3DA485579099}" srcId="{F6FC9700-BEBF-4153-98A1-7F2D9A4E49E9}" destId="{FEB19ED4-CE44-4F2D-98FC-0B8DF5C770F5}" srcOrd="2" destOrd="0" parTransId="{BDD23B99-9666-41E8-A9C9-F99DC84D70DB}" sibTransId="{E636D7FF-E1D2-499C-9048-0ADACF275A96}"/>
    <dgm:cxn modelId="{AA102F4D-2F43-468C-B3B9-3CF353566DEA}" srcId="{F6FC9700-BEBF-4153-98A1-7F2D9A4E49E9}" destId="{C75B7547-B041-4851-9AC8-C7B71C75648A}" srcOrd="1" destOrd="0" parTransId="{9B2D31CD-ED71-47B3-9A7F-F04978911539}" sibTransId="{F6FCADF9-A29E-4383-AE2E-CDA2C96FDAEE}"/>
    <dgm:cxn modelId="{49D73F2C-0F21-4539-963E-6F5F195BFA9B}" type="presOf" srcId="{01F9CD2F-FB03-4FDA-B8D5-2288FE7A1208}" destId="{3CFE303C-9259-46E8-9732-041D06FC8ADC}" srcOrd="0" destOrd="0" presId="urn:microsoft.com/office/officeart/2005/8/layout/vList2"/>
    <dgm:cxn modelId="{EF78EDDA-3123-401A-A46C-F5B4D1C87F49}" type="presOf" srcId="{C75B7547-B041-4851-9AC8-C7B71C75648A}" destId="{E74DAB75-95F6-4523-87A9-2F191B2E03F7}" srcOrd="0" destOrd="1" presId="urn:microsoft.com/office/officeart/2005/8/layout/vList2"/>
    <dgm:cxn modelId="{0529226C-8825-44F5-8C6D-C52970500501}" srcId="{19FDA83A-E745-4D6A-AD4C-07F4E7CB03CE}" destId="{01F9CD2F-FB03-4FDA-B8D5-2288FE7A1208}" srcOrd="2" destOrd="0" parTransId="{12E0A70C-7A8A-4E51-93C4-BC46EB64AA42}" sibTransId="{E0267317-C698-4E63-A20E-B76EA4959242}"/>
    <dgm:cxn modelId="{8C360414-0329-43D3-8DEC-86069045B4AA}" type="presParOf" srcId="{604F2869-0F42-4DB3-9577-80F6F136D180}" destId="{20F94380-8C70-4077-8634-CC6EB0E63AD3}" srcOrd="0" destOrd="0" presId="urn:microsoft.com/office/officeart/2005/8/layout/vList2"/>
    <dgm:cxn modelId="{36C26FCC-EEF6-4E38-9E39-2A45BFA9A8C0}" type="presParOf" srcId="{604F2869-0F42-4DB3-9577-80F6F136D180}" destId="{E74DAB75-95F6-4523-87A9-2F191B2E03F7}" srcOrd="1" destOrd="0" presId="urn:microsoft.com/office/officeart/2005/8/layout/vList2"/>
    <dgm:cxn modelId="{5CC8143F-7345-4B22-A09B-3CD18A7894A7}" type="presParOf" srcId="{604F2869-0F42-4DB3-9577-80F6F136D180}" destId="{887808F5-A206-4E6B-BF54-60E9D79833DF}" srcOrd="2" destOrd="0" presId="urn:microsoft.com/office/officeart/2005/8/layout/vList2"/>
    <dgm:cxn modelId="{FF156DD3-2603-458A-BB8E-6F062BF1EFE3}" type="presParOf" srcId="{604F2869-0F42-4DB3-9577-80F6F136D180}" destId="{0FD74754-D49A-4C83-98C1-18914241D72F}" srcOrd="3" destOrd="0" presId="urn:microsoft.com/office/officeart/2005/8/layout/vList2"/>
    <dgm:cxn modelId="{8CCEA6CA-2D61-4074-8D40-566E7A68EF9A}" type="presParOf" srcId="{604F2869-0F42-4DB3-9577-80F6F136D180}" destId="{3CFE303C-9259-46E8-9732-041D06FC8AD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E28D6-E09C-4AF8-9141-164B63D12279}">
      <dsp:nvSpPr>
        <dsp:cNvPr id="0" name=""/>
        <dsp:cNvSpPr/>
      </dsp:nvSpPr>
      <dsp:spPr>
        <a:xfrm rot="10800000">
          <a:off x="135256" y="67358"/>
          <a:ext cx="4530328" cy="329894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5887" tIns="179070" rIns="334264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700" b="0" kern="1200" dirty="0" smtClean="0">
              <a:latin typeface="Calibri" panose="020F0502020204030204" pitchFamily="34" charset="0"/>
            </a:rPr>
            <a:t>Head to </a:t>
          </a:r>
          <a:r>
            <a:rPr lang="en-GB" sz="4700" b="1" kern="1200" dirty="0" smtClean="0">
              <a:latin typeface="Calibri" panose="020F0502020204030204" pitchFamily="34" charset="0"/>
            </a:rPr>
            <a:t>Lynda.com</a:t>
          </a:r>
          <a:endParaRPr lang="en-GB" sz="4700" b="1" kern="1200" dirty="0">
            <a:latin typeface="Calibri" panose="020F0502020204030204" pitchFamily="34" charset="0"/>
          </a:endParaRPr>
        </a:p>
      </dsp:txBody>
      <dsp:txXfrm rot="10800000">
        <a:off x="959993" y="67358"/>
        <a:ext cx="3705591" cy="3298948"/>
      </dsp:txXfrm>
    </dsp:sp>
    <dsp:sp modelId="{3FB09173-8CD7-4B9E-A323-C7284B3A8C3F}">
      <dsp:nvSpPr>
        <dsp:cNvPr id="0" name=""/>
        <dsp:cNvSpPr/>
      </dsp:nvSpPr>
      <dsp:spPr>
        <a:xfrm>
          <a:off x="45085" y="927795"/>
          <a:ext cx="1578074" cy="157807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94380-8C70-4077-8634-CC6EB0E63AD3}">
      <dsp:nvSpPr>
        <dsp:cNvPr id="0" name=""/>
        <dsp:cNvSpPr/>
      </dsp:nvSpPr>
      <dsp:spPr>
        <a:xfrm>
          <a:off x="0" y="189351"/>
          <a:ext cx="4445626" cy="71954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1" kern="1200" dirty="0" smtClean="0">
              <a:latin typeface="Calibri" panose="020F0502020204030204" pitchFamily="34" charset="0"/>
            </a:rPr>
            <a:t>All of Microsoft Office</a:t>
          </a:r>
          <a:endParaRPr lang="en-GB" sz="3000" b="1" kern="1200" dirty="0">
            <a:latin typeface="Calibri" panose="020F0502020204030204" pitchFamily="34" charset="0"/>
          </a:endParaRPr>
        </a:p>
      </dsp:txBody>
      <dsp:txXfrm>
        <a:off x="35125" y="224476"/>
        <a:ext cx="4375376" cy="649299"/>
      </dsp:txXfrm>
    </dsp:sp>
    <dsp:sp modelId="{E74DAB75-95F6-4523-87A9-2F191B2E03F7}">
      <dsp:nvSpPr>
        <dsp:cNvPr id="0" name=""/>
        <dsp:cNvSpPr/>
      </dsp:nvSpPr>
      <dsp:spPr>
        <a:xfrm>
          <a:off x="0" y="908901"/>
          <a:ext cx="4445626" cy="2359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149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300" b="1" kern="1200" dirty="0" smtClean="0">
              <a:latin typeface="Calibri" panose="020F0502020204030204" pitchFamily="34" charset="0"/>
            </a:rPr>
            <a:t>Word</a:t>
          </a:r>
          <a:endParaRPr lang="en-GB" sz="2300" b="1" kern="1200" dirty="0">
            <a:latin typeface="Calibri" panose="020F0502020204030204" pitchFamily="34" charset="0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300" b="1" kern="1200" dirty="0" smtClean="0">
              <a:latin typeface="Calibri" panose="020F0502020204030204" pitchFamily="34" charset="0"/>
            </a:rPr>
            <a:t>Excel</a:t>
          </a:r>
          <a:endParaRPr lang="en-GB" sz="2300" b="1" kern="1200" dirty="0">
            <a:latin typeface="Calibri" panose="020F0502020204030204" pitchFamily="34" charset="0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300" b="1" kern="1200" dirty="0" smtClean="0">
              <a:latin typeface="Calibri" panose="020F0502020204030204" pitchFamily="34" charset="0"/>
            </a:rPr>
            <a:t>PowerPoint</a:t>
          </a:r>
          <a:endParaRPr lang="en-GB" sz="2300" b="1" kern="1200" dirty="0">
            <a:latin typeface="Calibri" panose="020F0502020204030204" pitchFamily="34" charset="0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300" b="1" kern="1200" dirty="0" smtClean="0">
              <a:latin typeface="Calibri" panose="020F0502020204030204" pitchFamily="34" charset="0"/>
            </a:rPr>
            <a:t>Outlook</a:t>
          </a:r>
          <a:endParaRPr lang="en-GB" sz="2300" b="1" kern="1200" dirty="0">
            <a:latin typeface="Calibri" panose="020F0502020204030204" pitchFamily="34" charset="0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300" b="1" kern="1200" dirty="0" smtClean="0">
              <a:latin typeface="Calibri" panose="020F0502020204030204" pitchFamily="34" charset="0"/>
            </a:rPr>
            <a:t>OneNote</a:t>
          </a:r>
          <a:endParaRPr lang="en-GB" sz="2300" b="1" kern="1200" dirty="0">
            <a:latin typeface="Calibri" panose="020F0502020204030204" pitchFamily="34" charset="0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300" b="1" kern="1200" dirty="0" smtClean="0">
              <a:latin typeface="Calibri" panose="020F0502020204030204" pitchFamily="34" charset="0"/>
            </a:rPr>
            <a:t>More…</a:t>
          </a:r>
          <a:endParaRPr lang="en-GB" sz="2300" b="1" kern="1200" dirty="0">
            <a:latin typeface="Calibri" panose="020F0502020204030204" pitchFamily="34" charset="0"/>
          </a:endParaRPr>
        </a:p>
      </dsp:txBody>
      <dsp:txXfrm>
        <a:off x="0" y="908901"/>
        <a:ext cx="4445626" cy="2359800"/>
      </dsp:txXfrm>
    </dsp:sp>
    <dsp:sp modelId="{887808F5-A206-4E6B-BF54-60E9D79833DF}">
      <dsp:nvSpPr>
        <dsp:cNvPr id="0" name=""/>
        <dsp:cNvSpPr/>
      </dsp:nvSpPr>
      <dsp:spPr>
        <a:xfrm>
          <a:off x="0" y="3268701"/>
          <a:ext cx="4445626" cy="719549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1" kern="1200" dirty="0" smtClean="0">
              <a:latin typeface="Calibri" panose="020F0502020204030204" pitchFamily="34" charset="0"/>
            </a:rPr>
            <a:t>Anywhere, on any device</a:t>
          </a:r>
          <a:endParaRPr lang="en-GB" sz="3000" b="1" kern="1200" dirty="0">
            <a:latin typeface="Calibri" panose="020F0502020204030204" pitchFamily="34" charset="0"/>
          </a:endParaRPr>
        </a:p>
      </dsp:txBody>
      <dsp:txXfrm>
        <a:off x="35125" y="3303826"/>
        <a:ext cx="4375376" cy="649299"/>
      </dsp:txXfrm>
    </dsp:sp>
    <dsp:sp modelId="{3CFE303C-9259-46E8-9732-041D06FC8ADC}">
      <dsp:nvSpPr>
        <dsp:cNvPr id="0" name=""/>
        <dsp:cNvSpPr/>
      </dsp:nvSpPr>
      <dsp:spPr>
        <a:xfrm>
          <a:off x="0" y="4074651"/>
          <a:ext cx="4445626" cy="719549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1" kern="1200" dirty="0" smtClean="0">
              <a:latin typeface="Calibri" panose="020F0502020204030204" pitchFamily="34" charset="0"/>
            </a:rPr>
            <a:t>1TB of storage (OneDrive)</a:t>
          </a:r>
          <a:endParaRPr lang="en-GB" sz="3000" b="1" kern="1200" dirty="0">
            <a:latin typeface="Calibri" panose="020F0502020204030204" pitchFamily="34" charset="0"/>
          </a:endParaRPr>
        </a:p>
      </dsp:txBody>
      <dsp:txXfrm>
        <a:off x="35125" y="4109776"/>
        <a:ext cx="4375376" cy="649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38F97-FCAF-4825-A91A-FC98CE229675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3AB79-B3AB-4126-8755-54F47502B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3AB79-B3AB-4126-8755-54F47502B57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847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3AB79-B3AB-4126-8755-54F47502B57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224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12192000" h="6857999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46B9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439400" y="6391655"/>
            <a:ext cx="1280159" cy="298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200" b="1" spc="-10">
                <a:solidFill>
                  <a:srgbClr val="888888"/>
                </a:solidFill>
                <a:latin typeface="Raleway"/>
                <a:cs typeface="Raleway"/>
              </a:rPr>
              <a:t>U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-40">
                <a:solidFill>
                  <a:srgbClr val="888888"/>
                </a:solidFill>
                <a:latin typeface="Raleway"/>
                <a:cs typeface="Raleway"/>
              </a:rPr>
              <a:t>i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vers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i</a:t>
            </a:r>
            <a:r>
              <a:rPr sz="1200" b="1" spc="-60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r>
              <a:rPr sz="1200" b="1" spc="-10">
                <a:solidFill>
                  <a:srgbClr val="888888"/>
                </a:solidFill>
                <a:latin typeface="Raleway"/>
                <a:cs typeface="Raleway"/>
              </a:rPr>
              <a:t>y</a:t>
            </a:r>
            <a:r>
              <a:rPr sz="1200" b="1" spc="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b="1" spc="-40">
                <a:solidFill>
                  <a:srgbClr val="888888"/>
                </a:solidFill>
                <a:latin typeface="Raleway"/>
                <a:cs typeface="Raleway"/>
              </a:rPr>
              <a:t>f</a:t>
            </a:r>
            <a:r>
              <a:rPr sz="1200" b="1" spc="1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b="1" spc="-25">
                <a:solidFill>
                  <a:srgbClr val="888888"/>
                </a:solidFill>
                <a:latin typeface="Raleway"/>
                <a:cs typeface="Raleway"/>
              </a:rPr>
              <a:t>a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st</a:t>
            </a:r>
            <a:r>
              <a:rPr sz="1200" b="1" spc="2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Lo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-35">
                <a:solidFill>
                  <a:srgbClr val="888888"/>
                </a:solidFill>
                <a:latin typeface="Raleway"/>
                <a:cs typeface="Raleway"/>
              </a:rPr>
              <a:t>d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b="1" spc="-2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2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-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L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do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's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l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eadi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</a:t>
            </a:r>
            <a:r>
              <a:rPr sz="1200" spc="-3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un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iversi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y</a:t>
            </a:r>
            <a:r>
              <a:rPr sz="1200" spc="-1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for</a:t>
            </a:r>
            <a:r>
              <a:rPr sz="1200" spc="-1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civic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a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ge</a:t>
            </a:r>
            <a:r>
              <a:rPr sz="1200" spc="-15">
                <a:solidFill>
                  <a:srgbClr val="888888"/>
                </a:solidFill>
                <a:latin typeface="Raleway"/>
                <a:cs typeface="Raleway"/>
              </a:rPr>
              <a:t>m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endParaRPr sz="1200">
              <a:latin typeface="Raleway"/>
              <a:cs typeface="Raleway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200" b="1" spc="-10">
                <a:solidFill>
                  <a:srgbClr val="888888"/>
                </a:solidFill>
                <a:latin typeface="Raleway"/>
                <a:cs typeface="Raleway"/>
              </a:rPr>
              <a:t>U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-40">
                <a:solidFill>
                  <a:srgbClr val="888888"/>
                </a:solidFill>
                <a:latin typeface="Raleway"/>
                <a:cs typeface="Raleway"/>
              </a:rPr>
              <a:t>i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vers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i</a:t>
            </a:r>
            <a:r>
              <a:rPr sz="1200" b="1" spc="-60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r>
              <a:rPr sz="1200" b="1" spc="-10">
                <a:solidFill>
                  <a:srgbClr val="888888"/>
                </a:solidFill>
                <a:latin typeface="Raleway"/>
                <a:cs typeface="Raleway"/>
              </a:rPr>
              <a:t>y</a:t>
            </a:r>
            <a:r>
              <a:rPr sz="1200" b="1" spc="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b="1" spc="-40">
                <a:solidFill>
                  <a:srgbClr val="888888"/>
                </a:solidFill>
                <a:latin typeface="Raleway"/>
                <a:cs typeface="Raleway"/>
              </a:rPr>
              <a:t>f</a:t>
            </a:r>
            <a:r>
              <a:rPr sz="1200" b="1" spc="1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b="1" spc="-25">
                <a:solidFill>
                  <a:srgbClr val="888888"/>
                </a:solidFill>
                <a:latin typeface="Raleway"/>
                <a:cs typeface="Raleway"/>
              </a:rPr>
              <a:t>a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st</a:t>
            </a:r>
            <a:r>
              <a:rPr sz="1200" b="1" spc="2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Lo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-35">
                <a:solidFill>
                  <a:srgbClr val="888888"/>
                </a:solidFill>
                <a:latin typeface="Raleway"/>
                <a:cs typeface="Raleway"/>
              </a:rPr>
              <a:t>d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b="1" spc="-2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2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-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L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do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's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l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eadi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</a:t>
            </a:r>
            <a:r>
              <a:rPr sz="1200" spc="-3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un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iversi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y</a:t>
            </a:r>
            <a:r>
              <a:rPr sz="1200" spc="-1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for</a:t>
            </a:r>
            <a:r>
              <a:rPr sz="1200" spc="-1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civic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a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ge</a:t>
            </a:r>
            <a:r>
              <a:rPr sz="1200" spc="-15">
                <a:solidFill>
                  <a:srgbClr val="888888"/>
                </a:solidFill>
                <a:latin typeface="Raleway"/>
                <a:cs typeface="Raleway"/>
              </a:rPr>
              <a:t>m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endParaRPr sz="1200">
              <a:latin typeface="Raleway"/>
              <a:cs typeface="Raleway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016877" y="1191005"/>
            <a:ext cx="2503232" cy="465562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200" b="1" spc="-10">
                <a:solidFill>
                  <a:srgbClr val="888888"/>
                </a:solidFill>
                <a:latin typeface="Raleway"/>
                <a:cs typeface="Raleway"/>
              </a:rPr>
              <a:t>U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-40">
                <a:solidFill>
                  <a:srgbClr val="888888"/>
                </a:solidFill>
                <a:latin typeface="Raleway"/>
                <a:cs typeface="Raleway"/>
              </a:rPr>
              <a:t>i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vers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i</a:t>
            </a:r>
            <a:r>
              <a:rPr sz="1200" b="1" spc="-60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r>
              <a:rPr sz="1200" b="1" spc="-10">
                <a:solidFill>
                  <a:srgbClr val="888888"/>
                </a:solidFill>
                <a:latin typeface="Raleway"/>
                <a:cs typeface="Raleway"/>
              </a:rPr>
              <a:t>y</a:t>
            </a:r>
            <a:r>
              <a:rPr sz="1200" b="1" spc="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b="1" spc="-40">
                <a:solidFill>
                  <a:srgbClr val="888888"/>
                </a:solidFill>
                <a:latin typeface="Raleway"/>
                <a:cs typeface="Raleway"/>
              </a:rPr>
              <a:t>f</a:t>
            </a:r>
            <a:r>
              <a:rPr sz="1200" b="1" spc="1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b="1" spc="-25">
                <a:solidFill>
                  <a:srgbClr val="888888"/>
                </a:solidFill>
                <a:latin typeface="Raleway"/>
                <a:cs typeface="Raleway"/>
              </a:rPr>
              <a:t>a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st</a:t>
            </a:r>
            <a:r>
              <a:rPr sz="1200" b="1" spc="2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Lo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-35">
                <a:solidFill>
                  <a:srgbClr val="888888"/>
                </a:solidFill>
                <a:latin typeface="Raleway"/>
                <a:cs typeface="Raleway"/>
              </a:rPr>
              <a:t>d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b="1" spc="-2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2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-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L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do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's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l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eadi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</a:t>
            </a:r>
            <a:r>
              <a:rPr sz="1200" spc="-3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un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iversi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y</a:t>
            </a:r>
            <a:r>
              <a:rPr sz="1200" spc="-1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for</a:t>
            </a:r>
            <a:r>
              <a:rPr sz="1200" spc="-1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civic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a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ge</a:t>
            </a:r>
            <a:r>
              <a:rPr sz="1200" spc="-15">
                <a:solidFill>
                  <a:srgbClr val="888888"/>
                </a:solidFill>
                <a:latin typeface="Raleway"/>
                <a:cs typeface="Raleway"/>
              </a:rPr>
              <a:t>m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endParaRPr sz="1200">
              <a:latin typeface="Raleway"/>
              <a:cs typeface="Raleway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200" b="1" spc="-10">
                <a:solidFill>
                  <a:srgbClr val="888888"/>
                </a:solidFill>
                <a:latin typeface="Raleway"/>
                <a:cs typeface="Raleway"/>
              </a:rPr>
              <a:t>U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-40">
                <a:solidFill>
                  <a:srgbClr val="888888"/>
                </a:solidFill>
                <a:latin typeface="Raleway"/>
                <a:cs typeface="Raleway"/>
              </a:rPr>
              <a:t>i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vers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i</a:t>
            </a:r>
            <a:r>
              <a:rPr sz="1200" b="1" spc="-60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r>
              <a:rPr sz="1200" b="1" spc="-10">
                <a:solidFill>
                  <a:srgbClr val="888888"/>
                </a:solidFill>
                <a:latin typeface="Raleway"/>
                <a:cs typeface="Raleway"/>
              </a:rPr>
              <a:t>y</a:t>
            </a:r>
            <a:r>
              <a:rPr sz="1200" b="1" spc="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b="1" spc="-40">
                <a:solidFill>
                  <a:srgbClr val="888888"/>
                </a:solidFill>
                <a:latin typeface="Raleway"/>
                <a:cs typeface="Raleway"/>
              </a:rPr>
              <a:t>f</a:t>
            </a:r>
            <a:r>
              <a:rPr sz="1200" b="1" spc="1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b="1" spc="-25">
                <a:solidFill>
                  <a:srgbClr val="888888"/>
                </a:solidFill>
                <a:latin typeface="Raleway"/>
                <a:cs typeface="Raleway"/>
              </a:rPr>
              <a:t>a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st</a:t>
            </a:r>
            <a:r>
              <a:rPr sz="1200" b="1" spc="2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Lo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-35">
                <a:solidFill>
                  <a:srgbClr val="888888"/>
                </a:solidFill>
                <a:latin typeface="Raleway"/>
                <a:cs typeface="Raleway"/>
              </a:rPr>
              <a:t>d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b="1" spc="-2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2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-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L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do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's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l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eadi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</a:t>
            </a:r>
            <a:r>
              <a:rPr sz="1200" spc="-3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un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iversi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y</a:t>
            </a:r>
            <a:r>
              <a:rPr sz="1200" spc="-1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for</a:t>
            </a:r>
            <a:r>
              <a:rPr sz="1200" spc="-1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civic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a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ge</a:t>
            </a:r>
            <a:r>
              <a:rPr sz="1200" spc="-15">
                <a:solidFill>
                  <a:srgbClr val="888888"/>
                </a:solidFill>
                <a:latin typeface="Raleway"/>
                <a:cs typeface="Raleway"/>
              </a:rPr>
              <a:t>m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endParaRPr sz="1200">
              <a:latin typeface="Raleway"/>
              <a:cs typeface="Raleway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12192000" h="6857999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46B9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439400" y="6391655"/>
            <a:ext cx="1280159" cy="298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200" b="1" spc="-10">
                <a:solidFill>
                  <a:srgbClr val="888888"/>
                </a:solidFill>
                <a:latin typeface="Raleway"/>
                <a:cs typeface="Raleway"/>
              </a:rPr>
              <a:t>U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-40">
                <a:solidFill>
                  <a:srgbClr val="888888"/>
                </a:solidFill>
                <a:latin typeface="Raleway"/>
                <a:cs typeface="Raleway"/>
              </a:rPr>
              <a:t>i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vers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i</a:t>
            </a:r>
            <a:r>
              <a:rPr sz="1200" b="1" spc="-60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r>
              <a:rPr sz="1200" b="1" spc="-10">
                <a:solidFill>
                  <a:srgbClr val="888888"/>
                </a:solidFill>
                <a:latin typeface="Raleway"/>
                <a:cs typeface="Raleway"/>
              </a:rPr>
              <a:t>y</a:t>
            </a:r>
            <a:r>
              <a:rPr sz="1200" b="1" spc="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b="1" spc="-40">
                <a:solidFill>
                  <a:srgbClr val="888888"/>
                </a:solidFill>
                <a:latin typeface="Raleway"/>
                <a:cs typeface="Raleway"/>
              </a:rPr>
              <a:t>f</a:t>
            </a:r>
            <a:r>
              <a:rPr sz="1200" b="1" spc="1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b="1" spc="-25">
                <a:solidFill>
                  <a:srgbClr val="888888"/>
                </a:solidFill>
                <a:latin typeface="Raleway"/>
                <a:cs typeface="Raleway"/>
              </a:rPr>
              <a:t>a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st</a:t>
            </a:r>
            <a:r>
              <a:rPr sz="1200" b="1" spc="2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Lo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-35">
                <a:solidFill>
                  <a:srgbClr val="888888"/>
                </a:solidFill>
                <a:latin typeface="Raleway"/>
                <a:cs typeface="Raleway"/>
              </a:rPr>
              <a:t>d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b="1" spc="-2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2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-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L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do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's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l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eadi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</a:t>
            </a:r>
            <a:r>
              <a:rPr sz="1200" spc="-3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un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iversi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y</a:t>
            </a:r>
            <a:r>
              <a:rPr sz="1200" spc="-1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for</a:t>
            </a:r>
            <a:r>
              <a:rPr sz="1200" spc="-1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civic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a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ge</a:t>
            </a:r>
            <a:r>
              <a:rPr sz="1200" spc="-15">
                <a:solidFill>
                  <a:srgbClr val="888888"/>
                </a:solidFill>
                <a:latin typeface="Raleway"/>
                <a:cs typeface="Raleway"/>
              </a:rPr>
              <a:t>m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endParaRPr sz="1200">
              <a:latin typeface="Raleway"/>
              <a:cs typeface="Raleway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570464" y="6321552"/>
            <a:ext cx="1251203" cy="365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0725" y="249682"/>
            <a:ext cx="11350548" cy="60915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0725" y="1244219"/>
            <a:ext cx="11350548" cy="344523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07340" y="6408115"/>
            <a:ext cx="5489346" cy="1954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>
                <a:solidFill>
                  <a:srgbClr val="888888"/>
                </a:solidFill>
                <a:latin typeface="Raleway"/>
                <a:cs typeface="Raleway"/>
              </a:rPr>
              <a:t>U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-40">
                <a:solidFill>
                  <a:srgbClr val="888888"/>
                </a:solidFill>
                <a:latin typeface="Raleway"/>
                <a:cs typeface="Raleway"/>
              </a:rPr>
              <a:t>i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vers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i</a:t>
            </a:r>
            <a:r>
              <a:rPr sz="1200" b="1" spc="-60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r>
              <a:rPr sz="1200" b="1" spc="-10">
                <a:solidFill>
                  <a:srgbClr val="888888"/>
                </a:solidFill>
                <a:latin typeface="Raleway"/>
                <a:cs typeface="Raleway"/>
              </a:rPr>
              <a:t>y</a:t>
            </a:r>
            <a:r>
              <a:rPr sz="1200" b="1" spc="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b="1" spc="-40">
                <a:solidFill>
                  <a:srgbClr val="888888"/>
                </a:solidFill>
                <a:latin typeface="Raleway"/>
                <a:cs typeface="Raleway"/>
              </a:rPr>
              <a:t>f</a:t>
            </a:r>
            <a:r>
              <a:rPr sz="1200" b="1" spc="1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b="1" spc="-25">
                <a:solidFill>
                  <a:srgbClr val="888888"/>
                </a:solidFill>
                <a:latin typeface="Raleway"/>
                <a:cs typeface="Raleway"/>
              </a:rPr>
              <a:t>a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st</a:t>
            </a:r>
            <a:r>
              <a:rPr sz="1200" b="1" spc="2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Lo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-35">
                <a:solidFill>
                  <a:srgbClr val="888888"/>
                </a:solidFill>
                <a:latin typeface="Raleway"/>
                <a:cs typeface="Raleway"/>
              </a:rPr>
              <a:t>d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b="1" spc="-2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2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-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L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do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's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l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eadi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</a:t>
            </a:r>
            <a:r>
              <a:rPr sz="1200" spc="-3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un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iversi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y</a:t>
            </a:r>
            <a:r>
              <a:rPr sz="1200" spc="-1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for</a:t>
            </a:r>
            <a:r>
              <a:rPr sz="1200" spc="-1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civic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a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ge</a:t>
            </a:r>
            <a:r>
              <a:rPr sz="1200" spc="-15">
                <a:solidFill>
                  <a:srgbClr val="888888"/>
                </a:solidFill>
                <a:latin typeface="Raleway"/>
                <a:cs typeface="Raleway"/>
              </a:rPr>
              <a:t>m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endParaRPr sz="1200">
              <a:latin typeface="Raleway"/>
              <a:cs typeface="Raleway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login.microsoftonline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K.kalsey@uel.ac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u123456@uel.ac.uk" TargetMode="External"/><Relationship Id="rId2" Type="http://schemas.openxmlformats.org/officeDocument/2006/relationships/hyperlink" Target="https://eu-fed03.federate365.com/adfs/ls/?lc=2057&amp;client-request-id=740abb7a-e99e-4b1e-8715-2f14f027a680&amp;username=kalsey@uel.ac.uk&amp;wa=wsignin1.0&amp;wtrealm=urn:federation:MicrosoftOnline&amp;wctx=estsredirect%3d2%26estsrequest%3drQIIAeNisFLLKCkpKLbS1y9NzUlM1ivOSCxKLcjPzCvRS87P1csvSs9MAbGKhLgEqnZzlcx7KefdLqov8kF9WcMqRgN8mvXj0_KLcov1U1LTEktzSvQSiwsqLjAyvmBk7GJiMTIwNd_ExOzr5HmC6dwhuVtMgv5F6Z4p4cVuqSmpRYklmfl5j5h4Q4tTi_zzcipD8rNT8yYx8-Xkp2fmxRcXpcWn5eSXAwWA1hQkJpfEl2QmZ6eW7GJWMTe1tLBMMTXXNTUxMtc1MTVP07VISjbQNUpMski0TElJSbY0vsAi8IOFcREr0EuJMYeadqx56rF78oZ3cq-TU0-x6ge4Rbhbevjrl3v4G3sm55sWuLsaGXu6prr5ZAdGpHoWJQWFlhSGBxknlQbamloZ7uI0IzUQ7BMLimwNAQ2&amp;popupui=&amp;SSO=fals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hyperlink" Target="https://uelac.sharepoint.com/pages/home.aspx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hyperlink" Target="https://uelac.sharepoint.com/students/pages/default.asp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desk@uel.ac.uk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8586" y="2746263"/>
            <a:ext cx="10991850" cy="2409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8440" marR="12700" indent="-205740" algn="ctr">
              <a:lnSpc>
                <a:spcPts val="9510"/>
              </a:lnSpc>
            </a:pPr>
            <a:r>
              <a:rPr lang="en-GB" sz="8800" b="1" spc="-235" dirty="0" smtClean="0">
                <a:solidFill>
                  <a:srgbClr val="FFFFFF"/>
                </a:solidFill>
                <a:latin typeface="Raleway"/>
                <a:cs typeface="Raleway"/>
              </a:rPr>
              <a:t>IT Induction (UEL)</a:t>
            </a:r>
            <a:endParaRPr sz="8800" dirty="0">
              <a:latin typeface="Raleway"/>
              <a:cs typeface="Raleway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6433108"/>
            <a:ext cx="5489575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>
                <a:solidFill>
                  <a:srgbClr val="FFFFFF"/>
                </a:solidFill>
                <a:latin typeface="Raleway"/>
                <a:cs typeface="Raleway"/>
              </a:rPr>
              <a:t>U</a:t>
            </a:r>
            <a:r>
              <a:rPr sz="1200" b="1" spc="-15">
                <a:solidFill>
                  <a:srgbClr val="FFFFFF"/>
                </a:solidFill>
                <a:latin typeface="Raleway"/>
                <a:cs typeface="Raleway"/>
              </a:rPr>
              <a:t>n</a:t>
            </a:r>
            <a:r>
              <a:rPr sz="1200" b="1" spc="-40">
                <a:solidFill>
                  <a:srgbClr val="FFFFFF"/>
                </a:solidFill>
                <a:latin typeface="Raleway"/>
                <a:cs typeface="Raleway"/>
              </a:rPr>
              <a:t>i</a:t>
            </a:r>
            <a:r>
              <a:rPr sz="1200" b="1" spc="-30">
                <a:solidFill>
                  <a:srgbClr val="FFFFFF"/>
                </a:solidFill>
                <a:latin typeface="Raleway"/>
                <a:cs typeface="Raleway"/>
              </a:rPr>
              <a:t>vers</a:t>
            </a:r>
            <a:r>
              <a:rPr sz="1200" b="1" spc="-15">
                <a:solidFill>
                  <a:srgbClr val="FFFFFF"/>
                </a:solidFill>
                <a:latin typeface="Raleway"/>
                <a:cs typeface="Raleway"/>
              </a:rPr>
              <a:t>i</a:t>
            </a:r>
            <a:r>
              <a:rPr sz="1200" b="1" spc="-60">
                <a:solidFill>
                  <a:srgbClr val="FFFFFF"/>
                </a:solidFill>
                <a:latin typeface="Raleway"/>
                <a:cs typeface="Raleway"/>
              </a:rPr>
              <a:t>t</a:t>
            </a:r>
            <a:r>
              <a:rPr sz="1200" b="1" spc="-10">
                <a:solidFill>
                  <a:srgbClr val="FFFFFF"/>
                </a:solidFill>
                <a:latin typeface="Raleway"/>
                <a:cs typeface="Raleway"/>
              </a:rPr>
              <a:t>y</a:t>
            </a:r>
            <a:r>
              <a:rPr sz="1200" b="1" spc="5">
                <a:solidFill>
                  <a:srgbClr val="FFFFFF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FFFFFF"/>
                </a:solidFill>
                <a:latin typeface="Raleway"/>
                <a:cs typeface="Raleway"/>
              </a:rPr>
              <a:t>o</a:t>
            </a:r>
            <a:r>
              <a:rPr sz="1200" b="1" spc="-40">
                <a:solidFill>
                  <a:srgbClr val="FFFFFF"/>
                </a:solidFill>
                <a:latin typeface="Raleway"/>
                <a:cs typeface="Raleway"/>
              </a:rPr>
              <a:t>f</a:t>
            </a:r>
            <a:r>
              <a:rPr sz="1200" b="1" spc="15">
                <a:solidFill>
                  <a:srgbClr val="FFFFFF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FFFFFF"/>
                </a:solidFill>
                <a:latin typeface="Raleway"/>
                <a:cs typeface="Raleway"/>
              </a:rPr>
              <a:t>E</a:t>
            </a:r>
            <a:r>
              <a:rPr sz="1200" b="1" spc="-25">
                <a:solidFill>
                  <a:srgbClr val="FFFFFF"/>
                </a:solidFill>
                <a:latin typeface="Raleway"/>
                <a:cs typeface="Raleway"/>
              </a:rPr>
              <a:t>a</a:t>
            </a:r>
            <a:r>
              <a:rPr sz="1200" b="1" spc="-30">
                <a:solidFill>
                  <a:srgbClr val="FFFFFF"/>
                </a:solidFill>
                <a:latin typeface="Raleway"/>
                <a:cs typeface="Raleway"/>
              </a:rPr>
              <a:t>st</a:t>
            </a:r>
            <a:r>
              <a:rPr sz="1200" b="1" spc="25">
                <a:solidFill>
                  <a:srgbClr val="FFFFFF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FFFFFF"/>
                </a:solidFill>
                <a:latin typeface="Raleway"/>
                <a:cs typeface="Raleway"/>
              </a:rPr>
              <a:t>Lo</a:t>
            </a:r>
            <a:r>
              <a:rPr sz="1200" b="1" spc="-30">
                <a:solidFill>
                  <a:srgbClr val="FFFFFF"/>
                </a:solidFill>
                <a:latin typeface="Raleway"/>
                <a:cs typeface="Raleway"/>
              </a:rPr>
              <a:t>n</a:t>
            </a:r>
            <a:r>
              <a:rPr sz="1200" b="1" spc="-35">
                <a:solidFill>
                  <a:srgbClr val="FFFFFF"/>
                </a:solidFill>
                <a:latin typeface="Raleway"/>
                <a:cs typeface="Raleway"/>
              </a:rPr>
              <a:t>d</a:t>
            </a:r>
            <a:r>
              <a:rPr sz="1200" b="1" spc="-15">
                <a:solidFill>
                  <a:srgbClr val="FFFFFF"/>
                </a:solidFill>
                <a:latin typeface="Raleway"/>
                <a:cs typeface="Raleway"/>
              </a:rPr>
              <a:t>o</a:t>
            </a:r>
            <a:r>
              <a:rPr sz="1200" b="1" spc="-25">
                <a:solidFill>
                  <a:srgbClr val="FFFFFF"/>
                </a:solidFill>
                <a:latin typeface="Raleway"/>
                <a:cs typeface="Raleway"/>
              </a:rPr>
              <a:t>n</a:t>
            </a:r>
            <a:r>
              <a:rPr sz="1200" b="1" spc="20">
                <a:solidFill>
                  <a:srgbClr val="FFFFFF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FFFFFF"/>
                </a:solidFill>
                <a:latin typeface="Raleway"/>
                <a:cs typeface="Raleway"/>
              </a:rPr>
              <a:t>- </a:t>
            </a:r>
            <a:r>
              <a:rPr sz="1200" spc="-5">
                <a:solidFill>
                  <a:srgbClr val="FFFFFF"/>
                </a:solidFill>
                <a:latin typeface="Raleway"/>
                <a:cs typeface="Raleway"/>
              </a:rPr>
              <a:t>L</a:t>
            </a:r>
            <a:r>
              <a:rPr sz="1200" spc="0">
                <a:solidFill>
                  <a:srgbClr val="FFFFFF"/>
                </a:solidFill>
                <a:latin typeface="Raleway"/>
                <a:cs typeface="Raleway"/>
              </a:rPr>
              <a:t>o</a:t>
            </a:r>
            <a:r>
              <a:rPr sz="1200" spc="-5">
                <a:solidFill>
                  <a:srgbClr val="FFFFFF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FFFFFF"/>
                </a:solidFill>
                <a:latin typeface="Raleway"/>
                <a:cs typeface="Raleway"/>
              </a:rPr>
              <a:t>do</a:t>
            </a:r>
            <a:r>
              <a:rPr sz="1200" spc="-5">
                <a:solidFill>
                  <a:srgbClr val="FFFFFF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FFFFFF"/>
                </a:solidFill>
                <a:latin typeface="Raleway"/>
                <a:cs typeface="Raleway"/>
              </a:rPr>
              <a:t>'s </a:t>
            </a:r>
            <a:r>
              <a:rPr sz="1200" spc="-5">
                <a:solidFill>
                  <a:srgbClr val="FFFFFF"/>
                </a:solidFill>
                <a:latin typeface="Raleway"/>
                <a:cs typeface="Raleway"/>
              </a:rPr>
              <a:t>l</a:t>
            </a:r>
            <a:r>
              <a:rPr sz="1200" spc="0">
                <a:solidFill>
                  <a:srgbClr val="FFFFFF"/>
                </a:solidFill>
                <a:latin typeface="Raleway"/>
                <a:cs typeface="Raleway"/>
              </a:rPr>
              <a:t>eadi</a:t>
            </a:r>
            <a:r>
              <a:rPr sz="1200" spc="-5">
                <a:solidFill>
                  <a:srgbClr val="FFFFFF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FFFFFF"/>
                </a:solidFill>
                <a:latin typeface="Raleway"/>
                <a:cs typeface="Raleway"/>
              </a:rPr>
              <a:t>g</a:t>
            </a:r>
            <a:r>
              <a:rPr sz="1200" spc="-30">
                <a:solidFill>
                  <a:srgbClr val="FFFFFF"/>
                </a:solidFill>
                <a:latin typeface="Raleway"/>
                <a:cs typeface="Raleway"/>
              </a:rPr>
              <a:t> </a:t>
            </a:r>
            <a:r>
              <a:rPr sz="1200" spc="-5">
                <a:solidFill>
                  <a:srgbClr val="FFFFFF"/>
                </a:solidFill>
                <a:latin typeface="Raleway"/>
                <a:cs typeface="Raleway"/>
              </a:rPr>
              <a:t>un</a:t>
            </a:r>
            <a:r>
              <a:rPr sz="1200" spc="0">
                <a:solidFill>
                  <a:srgbClr val="FFFFFF"/>
                </a:solidFill>
                <a:latin typeface="Raleway"/>
                <a:cs typeface="Raleway"/>
              </a:rPr>
              <a:t>iversi</a:t>
            </a:r>
            <a:r>
              <a:rPr sz="1200" spc="5">
                <a:solidFill>
                  <a:srgbClr val="FFFFFF"/>
                </a:solidFill>
                <a:latin typeface="Raleway"/>
                <a:cs typeface="Raleway"/>
              </a:rPr>
              <a:t>t</a:t>
            </a:r>
            <a:r>
              <a:rPr sz="1200" spc="0">
                <a:solidFill>
                  <a:srgbClr val="FFFFFF"/>
                </a:solidFill>
                <a:latin typeface="Raleway"/>
                <a:cs typeface="Raleway"/>
              </a:rPr>
              <a:t>y</a:t>
            </a:r>
            <a:r>
              <a:rPr sz="1200" spc="-10">
                <a:solidFill>
                  <a:srgbClr val="FFFFFF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FFFFFF"/>
                </a:solidFill>
                <a:latin typeface="Raleway"/>
                <a:cs typeface="Raleway"/>
              </a:rPr>
              <a:t>for</a:t>
            </a:r>
            <a:r>
              <a:rPr sz="1200" spc="-10">
                <a:solidFill>
                  <a:srgbClr val="FFFFFF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FFFFFF"/>
                </a:solidFill>
                <a:latin typeface="Raleway"/>
                <a:cs typeface="Raleway"/>
              </a:rPr>
              <a:t>civic</a:t>
            </a:r>
            <a:r>
              <a:rPr sz="1200" spc="5">
                <a:solidFill>
                  <a:srgbClr val="FFFFFF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FFFFFF"/>
                </a:solidFill>
                <a:latin typeface="Raleway"/>
                <a:cs typeface="Raleway"/>
              </a:rPr>
              <a:t>e</a:t>
            </a:r>
            <a:r>
              <a:rPr sz="1200" spc="-5">
                <a:solidFill>
                  <a:srgbClr val="FFFFFF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FFFFFF"/>
                </a:solidFill>
                <a:latin typeface="Raleway"/>
                <a:cs typeface="Raleway"/>
              </a:rPr>
              <a:t>g</a:t>
            </a:r>
            <a:r>
              <a:rPr sz="1200" spc="5">
                <a:solidFill>
                  <a:srgbClr val="FFFFFF"/>
                </a:solidFill>
                <a:latin typeface="Raleway"/>
                <a:cs typeface="Raleway"/>
              </a:rPr>
              <a:t>a</a:t>
            </a:r>
            <a:r>
              <a:rPr sz="1200" spc="0">
                <a:solidFill>
                  <a:srgbClr val="FFFFFF"/>
                </a:solidFill>
                <a:latin typeface="Raleway"/>
                <a:cs typeface="Raleway"/>
              </a:rPr>
              <a:t>ge</a:t>
            </a:r>
            <a:r>
              <a:rPr sz="1200" spc="-15">
                <a:solidFill>
                  <a:srgbClr val="FFFFFF"/>
                </a:solidFill>
                <a:latin typeface="Raleway"/>
                <a:cs typeface="Raleway"/>
              </a:rPr>
              <a:t>m</a:t>
            </a:r>
            <a:r>
              <a:rPr sz="1200" spc="0">
                <a:solidFill>
                  <a:srgbClr val="FFFFFF"/>
                </a:solidFill>
                <a:latin typeface="Raleway"/>
                <a:cs typeface="Raleway"/>
              </a:rPr>
              <a:t>e</a:t>
            </a:r>
            <a:r>
              <a:rPr sz="1200" spc="-5">
                <a:solidFill>
                  <a:srgbClr val="FFFFFF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FFFFFF"/>
                </a:solidFill>
                <a:latin typeface="Raleway"/>
                <a:cs typeface="Raleway"/>
              </a:rPr>
              <a:t>t</a:t>
            </a:r>
            <a:endParaRPr sz="1200">
              <a:latin typeface="Raleway"/>
              <a:cs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07340" y="6408115"/>
            <a:ext cx="5489575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>
                <a:solidFill>
                  <a:srgbClr val="888888"/>
                </a:solidFill>
                <a:latin typeface="Raleway"/>
                <a:cs typeface="Raleway"/>
              </a:rPr>
              <a:t>U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-40">
                <a:solidFill>
                  <a:srgbClr val="888888"/>
                </a:solidFill>
                <a:latin typeface="Raleway"/>
                <a:cs typeface="Raleway"/>
              </a:rPr>
              <a:t>i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vers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i</a:t>
            </a:r>
            <a:r>
              <a:rPr sz="1200" b="1" spc="-60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r>
              <a:rPr sz="1200" b="1" spc="-10">
                <a:solidFill>
                  <a:srgbClr val="888888"/>
                </a:solidFill>
                <a:latin typeface="Raleway"/>
                <a:cs typeface="Raleway"/>
              </a:rPr>
              <a:t>y</a:t>
            </a:r>
            <a:r>
              <a:rPr sz="1200" b="1" spc="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b="1" spc="-40">
                <a:solidFill>
                  <a:srgbClr val="888888"/>
                </a:solidFill>
                <a:latin typeface="Raleway"/>
                <a:cs typeface="Raleway"/>
              </a:rPr>
              <a:t>f</a:t>
            </a:r>
            <a:r>
              <a:rPr sz="1200" b="1" spc="1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b="1" spc="-25">
                <a:solidFill>
                  <a:srgbClr val="888888"/>
                </a:solidFill>
                <a:latin typeface="Raleway"/>
                <a:cs typeface="Raleway"/>
              </a:rPr>
              <a:t>a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st</a:t>
            </a:r>
            <a:r>
              <a:rPr sz="1200" b="1" spc="2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Lo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-35">
                <a:solidFill>
                  <a:srgbClr val="888888"/>
                </a:solidFill>
                <a:latin typeface="Raleway"/>
                <a:cs typeface="Raleway"/>
              </a:rPr>
              <a:t>d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b="1" spc="-2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2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-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L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do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's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l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eadi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</a:t>
            </a:r>
            <a:r>
              <a:rPr sz="1200" spc="-3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un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iversi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y</a:t>
            </a:r>
            <a:r>
              <a:rPr sz="1200" spc="-1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for</a:t>
            </a:r>
            <a:r>
              <a:rPr sz="1200" spc="-1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civic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a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ge</a:t>
            </a:r>
            <a:r>
              <a:rPr sz="1200" spc="-15">
                <a:solidFill>
                  <a:srgbClr val="888888"/>
                </a:solidFill>
                <a:latin typeface="Raleway"/>
                <a:cs typeface="Raleway"/>
              </a:rPr>
              <a:t>m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endParaRPr sz="1200">
              <a:latin typeface="Raleway"/>
              <a:cs typeface="Raleway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12949" y="222250"/>
            <a:ext cx="8220355" cy="609152"/>
          </a:xfrm>
        </p:spPr>
        <p:txBody>
          <a:bodyPr/>
          <a:lstStyle/>
          <a:p>
            <a:r>
              <a:rPr lang="en-GB" sz="4800" b="1" spc="-80" dirty="0">
                <a:solidFill>
                  <a:srgbClr val="46B9B6"/>
                </a:solidFill>
                <a:latin typeface="Raleway"/>
                <a:cs typeface="Raleway"/>
              </a:rPr>
              <a:t>Office 365/OneDrive</a:t>
            </a:r>
          </a:p>
        </p:txBody>
      </p:sp>
      <p:pic>
        <p:nvPicPr>
          <p:cNvPr id="6" name="Picture 5" descr="Files - OneDrive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7" r="80866" b="33200"/>
          <a:stretch/>
        </p:blipFill>
        <p:spPr>
          <a:xfrm>
            <a:off x="6323126" y="79226"/>
            <a:ext cx="3419855" cy="6328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16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384100"/>
              </p:ext>
            </p:extLst>
          </p:nvPr>
        </p:nvGraphicFramePr>
        <p:xfrm>
          <a:off x="749325" y="1057175"/>
          <a:ext cx="4445626" cy="4983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421012">
            <a:off x="9631513" y="1122778"/>
            <a:ext cx="2656006" cy="9369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906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urse: Digital Capability Training -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" t="12359" r="6981"/>
          <a:stretch/>
        </p:blipFill>
        <p:spPr>
          <a:xfrm>
            <a:off x="1389887" y="1033272"/>
            <a:ext cx="9829801" cy="5678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 descr="Course: Digital Capability Training - Internet Explor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t="16010" r="72074" b="76046"/>
          <a:stretch/>
        </p:blipFill>
        <p:spPr>
          <a:xfrm>
            <a:off x="1389887" y="113274"/>
            <a:ext cx="4608577" cy="846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606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07340" y="6408115"/>
            <a:ext cx="5489575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>
                <a:solidFill>
                  <a:srgbClr val="888888"/>
                </a:solidFill>
                <a:latin typeface="Raleway"/>
                <a:cs typeface="Raleway"/>
              </a:rPr>
              <a:t>U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-40">
                <a:solidFill>
                  <a:srgbClr val="888888"/>
                </a:solidFill>
                <a:latin typeface="Raleway"/>
                <a:cs typeface="Raleway"/>
              </a:rPr>
              <a:t>i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vers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i</a:t>
            </a:r>
            <a:r>
              <a:rPr sz="1200" b="1" spc="-60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r>
              <a:rPr sz="1200" b="1" spc="-10">
                <a:solidFill>
                  <a:srgbClr val="888888"/>
                </a:solidFill>
                <a:latin typeface="Raleway"/>
                <a:cs typeface="Raleway"/>
              </a:rPr>
              <a:t>y</a:t>
            </a:r>
            <a:r>
              <a:rPr sz="1200" b="1" spc="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b="1" spc="-40">
                <a:solidFill>
                  <a:srgbClr val="888888"/>
                </a:solidFill>
                <a:latin typeface="Raleway"/>
                <a:cs typeface="Raleway"/>
              </a:rPr>
              <a:t>f</a:t>
            </a:r>
            <a:r>
              <a:rPr sz="1200" b="1" spc="1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b="1" spc="-25">
                <a:solidFill>
                  <a:srgbClr val="888888"/>
                </a:solidFill>
                <a:latin typeface="Raleway"/>
                <a:cs typeface="Raleway"/>
              </a:rPr>
              <a:t>a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st</a:t>
            </a:r>
            <a:r>
              <a:rPr sz="1200" b="1" spc="2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Lo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-35">
                <a:solidFill>
                  <a:srgbClr val="888888"/>
                </a:solidFill>
                <a:latin typeface="Raleway"/>
                <a:cs typeface="Raleway"/>
              </a:rPr>
              <a:t>d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b="1" spc="-2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2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-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L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do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's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l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eadi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</a:t>
            </a:r>
            <a:r>
              <a:rPr sz="1200" spc="-3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un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iversi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y</a:t>
            </a:r>
            <a:r>
              <a:rPr sz="1200" spc="-1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for</a:t>
            </a:r>
            <a:r>
              <a:rPr sz="1200" spc="-1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civic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a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ge</a:t>
            </a:r>
            <a:r>
              <a:rPr sz="1200" spc="-15">
                <a:solidFill>
                  <a:srgbClr val="888888"/>
                </a:solidFill>
                <a:latin typeface="Raleway"/>
                <a:cs typeface="Raleway"/>
              </a:rPr>
              <a:t>m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endParaRPr sz="1200">
              <a:latin typeface="Raleway"/>
              <a:cs typeface="Raleway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22280" y="128944"/>
            <a:ext cx="7425573" cy="609152"/>
          </a:xfrm>
        </p:spPr>
        <p:txBody>
          <a:bodyPr/>
          <a:lstStyle/>
          <a:p>
            <a:pPr algn="ctr"/>
            <a:r>
              <a:rPr lang="en-GB" sz="4800" b="1" spc="-80" dirty="0" smtClean="0">
                <a:solidFill>
                  <a:srgbClr val="46B9B6"/>
                </a:solidFill>
                <a:latin typeface="Raleway"/>
                <a:cs typeface="Raleway"/>
              </a:rPr>
              <a:t>Freebees</a:t>
            </a:r>
            <a:endParaRPr lang="en-GB" sz="4800" b="1" spc="-80" dirty="0">
              <a:solidFill>
                <a:srgbClr val="46B9B6"/>
              </a:solidFill>
              <a:latin typeface="Raleway"/>
              <a:cs typeface="Raleway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7341" y="1253033"/>
            <a:ext cx="8644635" cy="505446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3200" spc="-80" dirty="0">
                <a:solidFill>
                  <a:srgbClr val="46B9B6"/>
                </a:solidFill>
                <a:latin typeface="Raleway"/>
                <a:ea typeface="+mj-ea"/>
                <a:cs typeface="Raleway"/>
              </a:rPr>
              <a:t>Download Office 2013 on your tablet go to </a:t>
            </a:r>
            <a:r>
              <a:rPr lang="en-GB" sz="3200" dirty="0" smtClean="0">
                <a:solidFill>
                  <a:srgbClr val="FF0000"/>
                </a:solidFill>
              </a:rPr>
              <a:t>PLAY STORE</a:t>
            </a:r>
            <a:r>
              <a:rPr lang="en-GB" sz="3200" dirty="0" smtClean="0"/>
              <a:t>  </a:t>
            </a:r>
            <a:r>
              <a:rPr lang="en-GB" sz="3200" spc="-80" dirty="0">
                <a:solidFill>
                  <a:srgbClr val="46B9B6"/>
                </a:solidFill>
                <a:latin typeface="Raleway"/>
                <a:ea typeface="+mj-ea"/>
                <a:cs typeface="Raleway"/>
              </a:rPr>
              <a:t>and typing Office 365 in the search.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32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3200" dirty="0" smtClean="0">
                <a:solidFill>
                  <a:srgbClr val="FF0000"/>
                </a:solidFill>
              </a:rPr>
              <a:t>To download Office 2013 on Windows or Mac device, go to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3200" u="sng" dirty="0" smtClean="0">
                <a:solidFill>
                  <a:srgbClr val="3333FF"/>
                </a:solidFill>
                <a:hlinkClick r:id="rId2"/>
              </a:rPr>
              <a:t>https://login.microsoftonline.com/</a:t>
            </a:r>
            <a:endParaRPr lang="en-GB" sz="3200" dirty="0" smtClean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32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3200" dirty="0" smtClean="0">
                <a:solidFill>
                  <a:srgbClr val="FF0000"/>
                </a:solidFill>
              </a:rPr>
              <a:t>log in then click on the settings button (next to the bell on the top toolbar) Office 365 settings install and manage software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9" b="61824"/>
          <a:stretch/>
        </p:blipFill>
        <p:spPr>
          <a:xfrm rot="2447138">
            <a:off x="8210444" y="3252481"/>
            <a:ext cx="3752444" cy="17133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0188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>
                <a:solidFill>
                  <a:srgbClr val="888888"/>
                </a:solidFill>
                <a:latin typeface="Raleway"/>
                <a:cs typeface="Raleway"/>
              </a:rPr>
              <a:t>U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-40">
                <a:solidFill>
                  <a:srgbClr val="888888"/>
                </a:solidFill>
                <a:latin typeface="Raleway"/>
                <a:cs typeface="Raleway"/>
              </a:rPr>
              <a:t>i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vers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i</a:t>
            </a:r>
            <a:r>
              <a:rPr sz="1200" b="1" spc="-60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r>
              <a:rPr sz="1200" b="1" spc="-10">
                <a:solidFill>
                  <a:srgbClr val="888888"/>
                </a:solidFill>
                <a:latin typeface="Raleway"/>
                <a:cs typeface="Raleway"/>
              </a:rPr>
              <a:t>y</a:t>
            </a:r>
            <a:r>
              <a:rPr sz="1200" b="1" spc="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b="1" spc="-40">
                <a:solidFill>
                  <a:srgbClr val="888888"/>
                </a:solidFill>
                <a:latin typeface="Raleway"/>
                <a:cs typeface="Raleway"/>
              </a:rPr>
              <a:t>f</a:t>
            </a:r>
            <a:r>
              <a:rPr sz="1200" b="1" spc="1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b="1" spc="-25">
                <a:solidFill>
                  <a:srgbClr val="888888"/>
                </a:solidFill>
                <a:latin typeface="Raleway"/>
                <a:cs typeface="Raleway"/>
              </a:rPr>
              <a:t>a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st</a:t>
            </a:r>
            <a:r>
              <a:rPr sz="1200" b="1" spc="2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Lo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-35">
                <a:solidFill>
                  <a:srgbClr val="888888"/>
                </a:solidFill>
                <a:latin typeface="Raleway"/>
                <a:cs typeface="Raleway"/>
              </a:rPr>
              <a:t>d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b="1" spc="-2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2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-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L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do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's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l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eadi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</a:t>
            </a:r>
            <a:r>
              <a:rPr sz="1200" spc="-3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un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iversi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y</a:t>
            </a:r>
            <a:r>
              <a:rPr sz="1200" spc="-1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for</a:t>
            </a:r>
            <a:r>
              <a:rPr sz="1200" spc="-1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civic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a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ge</a:t>
            </a:r>
            <a:r>
              <a:rPr sz="1200" spc="-15">
                <a:solidFill>
                  <a:srgbClr val="888888"/>
                </a:solidFill>
                <a:latin typeface="Raleway"/>
                <a:cs typeface="Raleway"/>
              </a:rPr>
              <a:t>m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endParaRPr sz="1200">
              <a:latin typeface="Raleway"/>
              <a:cs typeface="Raleway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3232" y="1481328"/>
            <a:ext cx="10792953" cy="42611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84200" marR="785495" indent="-571500">
              <a:lnSpc>
                <a:spcPct val="124800"/>
              </a:lnSpc>
              <a:buFont typeface="Arial" panose="020B0604020202020204" pitchFamily="34" charset="0"/>
              <a:buChar char="•"/>
            </a:pPr>
            <a:r>
              <a:rPr lang="en-GB" sz="2800" b="1" spc="-80" dirty="0">
                <a:solidFill>
                  <a:srgbClr val="46B9B6"/>
                </a:solidFill>
                <a:latin typeface="Raleway"/>
                <a:ea typeface="+mj-ea"/>
                <a:cs typeface="Raleway"/>
              </a:rPr>
              <a:t>To use strong password </a:t>
            </a:r>
          </a:p>
          <a:p>
            <a:pPr marL="584200" marR="785495" indent="-571500">
              <a:lnSpc>
                <a:spcPct val="124800"/>
              </a:lnSpc>
              <a:buFont typeface="Arial" panose="020B0604020202020204" pitchFamily="34" charset="0"/>
              <a:buChar char="•"/>
            </a:pPr>
            <a:r>
              <a:rPr lang="en-GB" sz="2800" b="1" spc="-80" dirty="0" smtClean="0">
                <a:solidFill>
                  <a:srgbClr val="46B9B6"/>
                </a:solidFill>
                <a:latin typeface="Raleway"/>
                <a:ea typeface="+mj-ea"/>
                <a:cs typeface="Raleway"/>
              </a:rPr>
              <a:t>To </a:t>
            </a:r>
            <a:r>
              <a:rPr lang="en-GB" sz="2800" b="1" spc="-80" dirty="0">
                <a:solidFill>
                  <a:srgbClr val="46B9B6"/>
                </a:solidFill>
                <a:latin typeface="Raleway"/>
                <a:ea typeface="+mj-ea"/>
                <a:cs typeface="Raleway"/>
              </a:rPr>
              <a:t>be aware of scam </a:t>
            </a:r>
            <a:r>
              <a:rPr lang="en-GB" sz="2800" b="1" spc="-80" dirty="0" smtClean="0">
                <a:solidFill>
                  <a:srgbClr val="46B9B6"/>
                </a:solidFill>
                <a:latin typeface="Raleway"/>
                <a:ea typeface="+mj-ea"/>
                <a:cs typeface="Raleway"/>
              </a:rPr>
              <a:t>emails/SMS</a:t>
            </a:r>
          </a:p>
          <a:p>
            <a:pPr marL="584200" marR="785495" indent="-571500">
              <a:lnSpc>
                <a:spcPct val="124800"/>
              </a:lnSpc>
              <a:buFont typeface="Arial" panose="020B0604020202020204" pitchFamily="34" charset="0"/>
              <a:buChar char="•"/>
            </a:pPr>
            <a:r>
              <a:rPr lang="en-GB" sz="2800" b="1" spc="-80" dirty="0" smtClean="0">
                <a:solidFill>
                  <a:srgbClr val="46B9B6"/>
                </a:solidFill>
                <a:latin typeface="Raleway"/>
                <a:ea typeface="+mj-ea"/>
                <a:cs typeface="Raleway"/>
              </a:rPr>
              <a:t>To be aware of when clicking on the links in an email</a:t>
            </a:r>
          </a:p>
          <a:p>
            <a:pPr marL="584200" marR="785495" indent="-571500">
              <a:lnSpc>
                <a:spcPct val="124800"/>
              </a:lnSpc>
              <a:buFont typeface="Arial" panose="020B0604020202020204" pitchFamily="34" charset="0"/>
              <a:buChar char="•"/>
            </a:pPr>
            <a:r>
              <a:rPr lang="en-GB" sz="2800" b="1" spc="-80" dirty="0" smtClean="0">
                <a:solidFill>
                  <a:srgbClr val="46B9B6"/>
                </a:solidFill>
                <a:latin typeface="Raleway"/>
                <a:ea typeface="+mj-ea"/>
                <a:cs typeface="Raleway"/>
              </a:rPr>
              <a:t>Must not share your password with anyone</a:t>
            </a:r>
            <a:endParaRPr lang="en-GB" sz="2800" b="1" spc="-80" dirty="0">
              <a:solidFill>
                <a:srgbClr val="46B9B6"/>
              </a:solidFill>
              <a:latin typeface="Raleway"/>
              <a:ea typeface="+mj-ea"/>
              <a:cs typeface="Raleway"/>
            </a:endParaRPr>
          </a:p>
          <a:p>
            <a:pPr marL="584200" marR="785495" indent="-571500">
              <a:lnSpc>
                <a:spcPct val="124800"/>
              </a:lnSpc>
              <a:buFont typeface="Arial" panose="020B0604020202020204" pitchFamily="34" charset="0"/>
              <a:buChar char="•"/>
            </a:pPr>
            <a:r>
              <a:rPr lang="en-GB" sz="2800" b="1" spc="-80" dirty="0" smtClean="0">
                <a:solidFill>
                  <a:srgbClr val="46B9B6"/>
                </a:solidFill>
                <a:latin typeface="Raleway"/>
                <a:ea typeface="+mj-ea"/>
                <a:cs typeface="Raleway"/>
              </a:rPr>
              <a:t>To </a:t>
            </a:r>
            <a:r>
              <a:rPr lang="en-GB" sz="2800" b="1" spc="-80" dirty="0">
                <a:solidFill>
                  <a:srgbClr val="46B9B6"/>
                </a:solidFill>
                <a:latin typeface="Raleway"/>
                <a:ea typeface="+mj-ea"/>
                <a:cs typeface="Raleway"/>
              </a:rPr>
              <a:t>log off the computer or other devices when leaving them unattended</a:t>
            </a:r>
          </a:p>
          <a:p>
            <a:pPr marL="584200" marR="785495" indent="-571500">
              <a:lnSpc>
                <a:spcPct val="124800"/>
              </a:lnSpc>
              <a:buFont typeface="Arial" panose="020B0604020202020204" pitchFamily="34" charset="0"/>
              <a:buChar char="•"/>
            </a:pPr>
            <a:r>
              <a:rPr lang="en-GB" sz="2800" b="1" spc="-80" dirty="0">
                <a:solidFill>
                  <a:srgbClr val="46B9B6"/>
                </a:solidFill>
                <a:latin typeface="Raleway"/>
                <a:ea typeface="+mj-ea"/>
                <a:cs typeface="Raleway"/>
              </a:rPr>
              <a:t>To beware when sharing sensitive data on social </a:t>
            </a:r>
            <a:r>
              <a:rPr lang="en-GB" sz="2800" b="1" spc="-80" dirty="0" smtClean="0">
                <a:solidFill>
                  <a:srgbClr val="46B9B6"/>
                </a:solidFill>
                <a:latin typeface="Raleway"/>
                <a:ea typeface="+mj-ea"/>
                <a:cs typeface="Raleway"/>
              </a:rPr>
              <a:t> media </a:t>
            </a:r>
          </a:p>
          <a:p>
            <a:pPr marL="584200" marR="785495" indent="-571500">
              <a:lnSpc>
                <a:spcPct val="124800"/>
              </a:lnSpc>
              <a:buFont typeface="Arial" panose="020B0604020202020204" pitchFamily="34" charset="0"/>
              <a:buChar char="•"/>
            </a:pPr>
            <a:endParaRPr sz="2800" b="1" spc="-80" dirty="0">
              <a:solidFill>
                <a:srgbClr val="46B9B6"/>
              </a:solidFill>
              <a:latin typeface="Raleway"/>
              <a:ea typeface="+mj-ea"/>
              <a:cs typeface="Raleway"/>
            </a:endParaRPr>
          </a:p>
          <a:p>
            <a:pPr>
              <a:lnSpc>
                <a:spcPts val="1000"/>
              </a:lnSpc>
            </a:pPr>
            <a:endParaRPr sz="2800" dirty="0"/>
          </a:p>
          <a:p>
            <a:pPr>
              <a:lnSpc>
                <a:spcPts val="1300"/>
              </a:lnSpc>
              <a:spcBef>
                <a:spcPts val="8"/>
              </a:spcBef>
            </a:pPr>
            <a:endParaRPr sz="2800" dirty="0"/>
          </a:p>
          <a:p>
            <a:pPr marL="12700" marR="12700" algn="just">
              <a:lnSpc>
                <a:spcPct val="100000"/>
              </a:lnSpc>
            </a:pPr>
            <a:endParaRPr sz="2800" dirty="0">
              <a:latin typeface="Raleway"/>
              <a:cs typeface="Raleway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3231" y="249682"/>
            <a:ext cx="11058041" cy="609152"/>
          </a:xfrm>
        </p:spPr>
        <p:txBody>
          <a:bodyPr/>
          <a:lstStyle/>
          <a:p>
            <a:r>
              <a:rPr lang="en-GB" b="1" spc="-80" dirty="0">
                <a:solidFill>
                  <a:srgbClr val="46B9B6"/>
                </a:solidFill>
                <a:latin typeface="Raleway"/>
                <a:cs typeface="Raleway"/>
              </a:rPr>
              <a:t>Points to remember…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10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spc="-90" dirty="0" smtClean="0">
                <a:solidFill>
                  <a:srgbClr val="46B9B6"/>
                </a:solidFill>
                <a:latin typeface="Raleway"/>
              </a:rPr>
              <a:t>Any Question?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7" b="10313"/>
          <a:stretch/>
        </p:blipFill>
        <p:spPr>
          <a:xfrm>
            <a:off x="3257549" y="1228724"/>
            <a:ext cx="5676899" cy="481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1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97813"/>
            <a:ext cx="11350548" cy="60915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233545">
              <a:lnSpc>
                <a:spcPct val="100000"/>
              </a:lnSpc>
            </a:pPr>
            <a:r>
              <a:rPr lang="en-GB" sz="4800" b="1" spc="-80" dirty="0" smtClean="0">
                <a:solidFill>
                  <a:srgbClr val="46B9B6"/>
                </a:solidFill>
                <a:latin typeface="Raleway"/>
                <a:cs typeface="Raleway"/>
              </a:rPr>
              <a:t>Who am I?</a:t>
            </a:r>
            <a:endParaRPr sz="4800" dirty="0">
              <a:latin typeface="Raleway"/>
              <a:cs typeface="Raleway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0200" y="2011680"/>
            <a:ext cx="5221224" cy="29721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buClr>
                <a:srgbClr val="46B9B6"/>
              </a:buClr>
              <a:tabLst>
                <a:tab pos="241300" algn="l"/>
              </a:tabLst>
            </a:pPr>
            <a:r>
              <a:rPr lang="en-GB" sz="3200" b="1" spc="0" dirty="0" smtClean="0">
                <a:solidFill>
                  <a:srgbClr val="46B9B6"/>
                </a:solidFill>
                <a:latin typeface="Raleway"/>
                <a:cs typeface="Raleway"/>
              </a:rPr>
              <a:t>Kulvinder Kalsey</a:t>
            </a:r>
          </a:p>
          <a:p>
            <a:pPr marL="12700">
              <a:buClr>
                <a:srgbClr val="46B9B6"/>
              </a:buClr>
              <a:tabLst>
                <a:tab pos="241300" algn="l"/>
              </a:tabLst>
            </a:pPr>
            <a:r>
              <a:rPr lang="en-GB" sz="3200" b="1" dirty="0" smtClean="0">
                <a:solidFill>
                  <a:srgbClr val="46B9B6"/>
                </a:solidFill>
                <a:latin typeface="Raleway"/>
                <a:cs typeface="Raleway"/>
              </a:rPr>
              <a:t>Digital Capability Trainer</a:t>
            </a:r>
          </a:p>
          <a:p>
            <a:pPr marL="12700">
              <a:buClr>
                <a:srgbClr val="46B9B6"/>
              </a:buClr>
              <a:tabLst>
                <a:tab pos="241300" algn="l"/>
              </a:tabLst>
            </a:pPr>
            <a:r>
              <a:rPr lang="en-GB" sz="3200" b="1" dirty="0" smtClean="0">
                <a:solidFill>
                  <a:srgbClr val="46B9B6"/>
                </a:solidFill>
                <a:latin typeface="Raleway"/>
                <a:cs typeface="Raleway"/>
              </a:rPr>
              <a:t>Docklands Campus</a:t>
            </a:r>
          </a:p>
          <a:p>
            <a:pPr marL="12700">
              <a:buClr>
                <a:srgbClr val="46B9B6"/>
              </a:buClr>
              <a:tabLst>
                <a:tab pos="241300" algn="l"/>
              </a:tabLst>
            </a:pPr>
            <a:r>
              <a:rPr lang="en-GB" sz="3200" b="1" dirty="0" smtClean="0">
                <a:solidFill>
                  <a:srgbClr val="46B9B6"/>
                </a:solidFill>
                <a:latin typeface="Raleway"/>
                <a:cs typeface="Raleway"/>
              </a:rPr>
              <a:t>Room EB.2.85</a:t>
            </a:r>
          </a:p>
          <a:p>
            <a:pPr marL="12700">
              <a:buClr>
                <a:srgbClr val="46B9B6"/>
              </a:buClr>
              <a:tabLst>
                <a:tab pos="241300" algn="l"/>
              </a:tabLst>
            </a:pPr>
            <a:r>
              <a:rPr lang="en-GB" sz="3200" b="1" dirty="0" smtClean="0">
                <a:solidFill>
                  <a:srgbClr val="46B9B6"/>
                </a:solidFill>
                <a:latin typeface="Raleway"/>
                <a:cs typeface="Raleway"/>
              </a:rPr>
              <a:t>020 8223 6562</a:t>
            </a:r>
          </a:p>
          <a:p>
            <a:pPr marL="12700">
              <a:buClr>
                <a:srgbClr val="46B9B6"/>
              </a:buClr>
              <a:tabLst>
                <a:tab pos="241300" algn="l"/>
              </a:tabLst>
            </a:pPr>
            <a:r>
              <a:rPr lang="en-GB" sz="3200" b="1" dirty="0" smtClean="0">
                <a:solidFill>
                  <a:srgbClr val="46B9B6"/>
                </a:solidFill>
                <a:latin typeface="Raleway"/>
                <a:cs typeface="Raleway"/>
                <a:hlinkClick r:id="rId2"/>
              </a:rPr>
              <a:t>K.kalsey@uel.ac.uk</a:t>
            </a:r>
            <a:r>
              <a:rPr lang="en-GB" sz="3200" b="1" dirty="0" smtClean="0">
                <a:solidFill>
                  <a:srgbClr val="46B9B6"/>
                </a:solidFill>
                <a:latin typeface="Raleway"/>
                <a:cs typeface="Raleway"/>
              </a:rPr>
              <a:t> </a:t>
            </a:r>
            <a:endParaRPr sz="3200" b="1" dirty="0">
              <a:latin typeface="Raleway"/>
              <a:cs typeface="Ralewa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6408115"/>
            <a:ext cx="5489575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>
                <a:solidFill>
                  <a:srgbClr val="888888"/>
                </a:solidFill>
                <a:latin typeface="Raleway"/>
                <a:cs typeface="Raleway"/>
              </a:rPr>
              <a:t>U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-40">
                <a:solidFill>
                  <a:srgbClr val="888888"/>
                </a:solidFill>
                <a:latin typeface="Raleway"/>
                <a:cs typeface="Raleway"/>
              </a:rPr>
              <a:t>i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vers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i</a:t>
            </a:r>
            <a:r>
              <a:rPr sz="1200" b="1" spc="-60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r>
              <a:rPr sz="1200" b="1" spc="-10">
                <a:solidFill>
                  <a:srgbClr val="888888"/>
                </a:solidFill>
                <a:latin typeface="Raleway"/>
                <a:cs typeface="Raleway"/>
              </a:rPr>
              <a:t>y</a:t>
            </a:r>
            <a:r>
              <a:rPr sz="1200" b="1" spc="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b="1" spc="-40">
                <a:solidFill>
                  <a:srgbClr val="888888"/>
                </a:solidFill>
                <a:latin typeface="Raleway"/>
                <a:cs typeface="Raleway"/>
              </a:rPr>
              <a:t>f</a:t>
            </a:r>
            <a:r>
              <a:rPr sz="1200" b="1" spc="1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b="1" spc="-25">
                <a:solidFill>
                  <a:srgbClr val="888888"/>
                </a:solidFill>
                <a:latin typeface="Raleway"/>
                <a:cs typeface="Raleway"/>
              </a:rPr>
              <a:t>a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st</a:t>
            </a:r>
            <a:r>
              <a:rPr sz="1200" b="1" spc="2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Lo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-35">
                <a:solidFill>
                  <a:srgbClr val="888888"/>
                </a:solidFill>
                <a:latin typeface="Raleway"/>
                <a:cs typeface="Raleway"/>
              </a:rPr>
              <a:t>d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b="1" spc="-2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2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-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L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do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's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l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eadi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</a:t>
            </a:r>
            <a:r>
              <a:rPr sz="1200" spc="-3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un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iversi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y</a:t>
            </a:r>
            <a:r>
              <a:rPr sz="1200" spc="-1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for</a:t>
            </a:r>
            <a:r>
              <a:rPr sz="1200" spc="-1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civic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a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ge</a:t>
            </a:r>
            <a:r>
              <a:rPr sz="1200" spc="-15">
                <a:solidFill>
                  <a:srgbClr val="888888"/>
                </a:solidFill>
                <a:latin typeface="Raleway"/>
                <a:cs typeface="Raleway"/>
              </a:rPr>
              <a:t>m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endParaRPr sz="1200">
              <a:latin typeface="Raleway"/>
              <a:cs typeface="Raleway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2931">
            <a:off x="7955111" y="2017558"/>
            <a:ext cx="2775388" cy="2775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76859" y="1956815"/>
            <a:ext cx="5020056" cy="3940132"/>
          </a:xfrm>
          <a:prstGeom prst="rect">
            <a:avLst/>
          </a:prstGeom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rtlCol="0">
            <a:noAutofit/>
          </a:bodyPr>
          <a:lstStyle/>
          <a:p>
            <a:pPr marL="1384300" lvl="2" indent="-457200">
              <a:buClr>
                <a:srgbClr val="46B9B6"/>
              </a:buClr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GB" sz="3600" b="1" dirty="0" smtClean="0">
                <a:solidFill>
                  <a:srgbClr val="46B9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HUB</a:t>
            </a:r>
          </a:p>
          <a:p>
            <a:pPr marL="1384300" lvl="2" indent="-457200">
              <a:buClr>
                <a:srgbClr val="46B9B6"/>
              </a:buClr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GB" sz="3600" b="1" spc="0" dirty="0" smtClean="0">
                <a:solidFill>
                  <a:srgbClr val="46B9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UEL Direct</a:t>
            </a:r>
          </a:p>
          <a:p>
            <a:pPr marL="1384300" lvl="2" indent="-457200">
              <a:buClr>
                <a:srgbClr val="46B9B6"/>
              </a:buClr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GB" sz="3600" b="1" dirty="0" smtClean="0">
                <a:solidFill>
                  <a:srgbClr val="46B9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UEL email</a:t>
            </a:r>
            <a:endParaRPr lang="en-GB" sz="3600" b="1" spc="0" dirty="0" smtClean="0">
              <a:solidFill>
                <a:srgbClr val="46B9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4300" lvl="2" indent="-457200">
              <a:buClr>
                <a:srgbClr val="46B9B6"/>
              </a:buClr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GB" sz="3600" b="1" dirty="0" smtClean="0">
                <a:solidFill>
                  <a:srgbClr val="46B9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</a:p>
          <a:p>
            <a:pPr marL="1384300" lvl="2" indent="-457200">
              <a:buClr>
                <a:srgbClr val="46B9B6"/>
              </a:buClr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GB" sz="3600" b="1" dirty="0" err="1" smtClean="0">
                <a:solidFill>
                  <a:srgbClr val="46B9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Turnitin</a:t>
            </a:r>
            <a:endParaRPr lang="en-GB" sz="3600" b="1" dirty="0" smtClean="0">
              <a:solidFill>
                <a:srgbClr val="46B9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4300" lvl="2" indent="-457200">
              <a:buClr>
                <a:srgbClr val="46B9B6"/>
              </a:buClr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GB" sz="3600" b="1" dirty="0" smtClean="0">
              <a:solidFill>
                <a:srgbClr val="46B9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buClr>
                <a:srgbClr val="46B9B6"/>
              </a:buClr>
              <a:tabLst>
                <a:tab pos="241300" algn="l"/>
              </a:tabLst>
            </a:pPr>
            <a:endParaRPr sz="2600" b="1" dirty="0">
              <a:latin typeface="Raleway"/>
              <a:cs typeface="Ralewa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6408115"/>
            <a:ext cx="5489575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>
                <a:solidFill>
                  <a:srgbClr val="888888"/>
                </a:solidFill>
                <a:latin typeface="Raleway"/>
                <a:cs typeface="Raleway"/>
              </a:rPr>
              <a:t>U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-40">
                <a:solidFill>
                  <a:srgbClr val="888888"/>
                </a:solidFill>
                <a:latin typeface="Raleway"/>
                <a:cs typeface="Raleway"/>
              </a:rPr>
              <a:t>i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vers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i</a:t>
            </a:r>
            <a:r>
              <a:rPr sz="1200" b="1" spc="-60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r>
              <a:rPr sz="1200" b="1" spc="-10">
                <a:solidFill>
                  <a:srgbClr val="888888"/>
                </a:solidFill>
                <a:latin typeface="Raleway"/>
                <a:cs typeface="Raleway"/>
              </a:rPr>
              <a:t>y</a:t>
            </a:r>
            <a:r>
              <a:rPr sz="1200" b="1" spc="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b="1" spc="-40">
                <a:solidFill>
                  <a:srgbClr val="888888"/>
                </a:solidFill>
                <a:latin typeface="Raleway"/>
                <a:cs typeface="Raleway"/>
              </a:rPr>
              <a:t>f</a:t>
            </a:r>
            <a:r>
              <a:rPr sz="1200" b="1" spc="1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b="1" spc="-25">
                <a:solidFill>
                  <a:srgbClr val="888888"/>
                </a:solidFill>
                <a:latin typeface="Raleway"/>
                <a:cs typeface="Raleway"/>
              </a:rPr>
              <a:t>a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st</a:t>
            </a:r>
            <a:r>
              <a:rPr sz="1200" b="1" spc="2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Lo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-35">
                <a:solidFill>
                  <a:srgbClr val="888888"/>
                </a:solidFill>
                <a:latin typeface="Raleway"/>
                <a:cs typeface="Raleway"/>
              </a:rPr>
              <a:t>d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b="1" spc="-2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2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-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L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do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's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l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eadi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</a:t>
            </a:r>
            <a:r>
              <a:rPr sz="1200" spc="-3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un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iversi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y</a:t>
            </a:r>
            <a:r>
              <a:rPr sz="1200" spc="-1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for</a:t>
            </a:r>
            <a:r>
              <a:rPr sz="1200" spc="-1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civic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a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ge</a:t>
            </a:r>
            <a:r>
              <a:rPr sz="1200" spc="-15">
                <a:solidFill>
                  <a:srgbClr val="888888"/>
                </a:solidFill>
                <a:latin typeface="Raleway"/>
                <a:cs typeface="Raleway"/>
              </a:rPr>
              <a:t>m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endParaRPr sz="1200">
              <a:latin typeface="Raleway"/>
              <a:cs typeface="Raleway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5903595" y="1956815"/>
            <a:ext cx="5020056" cy="3940132"/>
          </a:xfrm>
          <a:prstGeom prst="rect">
            <a:avLst/>
          </a:prstGeom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rtlCol="0">
            <a:noAutofit/>
          </a:bodyPr>
          <a:lstStyle/>
          <a:p>
            <a:pPr marL="584200" indent="-571500">
              <a:buClr>
                <a:srgbClr val="46B9B6"/>
              </a:buClr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GB" sz="3600" b="1" dirty="0" smtClean="0">
                <a:solidFill>
                  <a:srgbClr val="46B9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Timetable</a:t>
            </a:r>
          </a:p>
          <a:p>
            <a:pPr marL="584200" indent="-571500">
              <a:buClr>
                <a:srgbClr val="46B9B6"/>
              </a:buClr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GB" sz="3600" b="1" dirty="0" smtClean="0">
                <a:solidFill>
                  <a:srgbClr val="46B9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&amp; Advice</a:t>
            </a:r>
          </a:p>
          <a:p>
            <a:pPr marL="584200" indent="-571500">
              <a:buClr>
                <a:srgbClr val="46B9B6"/>
              </a:buClr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GB" sz="3600" b="1" dirty="0" smtClean="0">
                <a:solidFill>
                  <a:srgbClr val="46B9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Service Desk</a:t>
            </a:r>
          </a:p>
          <a:p>
            <a:pPr marL="584200" indent="-571500">
              <a:buClr>
                <a:srgbClr val="46B9B6"/>
              </a:buClr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GB" sz="3600" b="1" dirty="0" smtClean="0">
                <a:solidFill>
                  <a:srgbClr val="46B9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Lynda.com</a:t>
            </a:r>
          </a:p>
          <a:p>
            <a:pPr marL="584200" indent="-571500">
              <a:buClr>
                <a:srgbClr val="46B9B6"/>
              </a:buClr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GB" sz="3600" b="1" dirty="0">
                <a:solidFill>
                  <a:srgbClr val="46B9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365</a:t>
            </a:r>
          </a:p>
          <a:p>
            <a:pPr marL="1384300" lvl="2" indent="-457200">
              <a:buClr>
                <a:srgbClr val="46B9B6"/>
              </a:buClr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GB" sz="3600" b="1" dirty="0" smtClean="0">
                <a:solidFill>
                  <a:srgbClr val="46B9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OneDrive</a:t>
            </a:r>
          </a:p>
          <a:p>
            <a:pPr marL="1384300" lvl="2" indent="-457200">
              <a:buClr>
                <a:srgbClr val="46B9B6"/>
              </a:buClr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GB" sz="3600" b="1" dirty="0" smtClean="0">
                <a:solidFill>
                  <a:srgbClr val="46B9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Freebee</a:t>
            </a:r>
            <a:endParaRPr lang="en-GB" sz="3600" b="1" dirty="0">
              <a:solidFill>
                <a:srgbClr val="46B9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buClr>
                <a:srgbClr val="46B9B6"/>
              </a:buClr>
              <a:tabLst>
                <a:tab pos="241300" algn="l"/>
              </a:tabLst>
            </a:pPr>
            <a:endParaRPr sz="2600" b="1" dirty="0">
              <a:latin typeface="Raleway"/>
              <a:cs typeface="Raleway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9013" y="588010"/>
            <a:ext cx="7187083" cy="609152"/>
          </a:xfrm>
        </p:spPr>
        <p:txBody>
          <a:bodyPr/>
          <a:lstStyle/>
          <a:p>
            <a:r>
              <a:rPr lang="en-GB" b="1" spc="-80" dirty="0">
                <a:solidFill>
                  <a:srgbClr val="46B9B6"/>
                </a:solidFill>
                <a:latin typeface="Raleway"/>
                <a:cs typeface="Raleway"/>
              </a:rPr>
              <a:t>Agenda - </a:t>
            </a:r>
            <a:r>
              <a:rPr lang="en-GB" b="1" dirty="0">
                <a:solidFill>
                  <a:srgbClr val="46B9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r>
              <a:rPr lang="en-GB" b="1" dirty="0" smtClean="0">
                <a:solidFill>
                  <a:srgbClr val="46B9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09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380073" y="186849"/>
            <a:ext cx="15027222" cy="60915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233545">
              <a:lnSpc>
                <a:spcPct val="100000"/>
              </a:lnSpc>
            </a:pPr>
            <a:r>
              <a:rPr lang="en-GB" sz="4800" b="1" spc="-80" dirty="0">
                <a:solidFill>
                  <a:srgbClr val="46B9B6"/>
                </a:solidFill>
                <a:latin typeface="Raleway"/>
                <a:cs typeface="Raleway"/>
              </a:rPr>
              <a:t>How to log into </a:t>
            </a:r>
            <a:r>
              <a:rPr lang="en-GB" sz="4800" b="1" spc="-80" dirty="0" smtClean="0">
                <a:solidFill>
                  <a:srgbClr val="46B9B6"/>
                </a:solidFill>
                <a:latin typeface="Raleway"/>
                <a:cs typeface="Raleway"/>
              </a:rPr>
              <a:t>the computer system</a:t>
            </a:r>
            <a:endParaRPr sz="4800" dirty="0">
              <a:latin typeface="Raleway"/>
              <a:cs typeface="Ralewa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6408115"/>
            <a:ext cx="5489575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>
                <a:solidFill>
                  <a:srgbClr val="888888"/>
                </a:solidFill>
                <a:latin typeface="Raleway"/>
                <a:cs typeface="Raleway"/>
              </a:rPr>
              <a:t>U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-40">
                <a:solidFill>
                  <a:srgbClr val="888888"/>
                </a:solidFill>
                <a:latin typeface="Raleway"/>
                <a:cs typeface="Raleway"/>
              </a:rPr>
              <a:t>i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vers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i</a:t>
            </a:r>
            <a:r>
              <a:rPr sz="1200" b="1" spc="-60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r>
              <a:rPr sz="1200" b="1" spc="-10">
                <a:solidFill>
                  <a:srgbClr val="888888"/>
                </a:solidFill>
                <a:latin typeface="Raleway"/>
                <a:cs typeface="Raleway"/>
              </a:rPr>
              <a:t>y</a:t>
            </a:r>
            <a:r>
              <a:rPr sz="1200" b="1" spc="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b="1" spc="-40">
                <a:solidFill>
                  <a:srgbClr val="888888"/>
                </a:solidFill>
                <a:latin typeface="Raleway"/>
                <a:cs typeface="Raleway"/>
              </a:rPr>
              <a:t>f</a:t>
            </a:r>
            <a:r>
              <a:rPr sz="1200" b="1" spc="1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b="1" spc="-25">
                <a:solidFill>
                  <a:srgbClr val="888888"/>
                </a:solidFill>
                <a:latin typeface="Raleway"/>
                <a:cs typeface="Raleway"/>
              </a:rPr>
              <a:t>a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st</a:t>
            </a:r>
            <a:r>
              <a:rPr sz="1200" b="1" spc="2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Lo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-35">
                <a:solidFill>
                  <a:srgbClr val="888888"/>
                </a:solidFill>
                <a:latin typeface="Raleway"/>
                <a:cs typeface="Raleway"/>
              </a:rPr>
              <a:t>d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b="1" spc="-2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2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-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L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do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's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l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eadi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</a:t>
            </a:r>
            <a:r>
              <a:rPr sz="1200" spc="-3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un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iversi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y</a:t>
            </a:r>
            <a:r>
              <a:rPr sz="1200" spc="-1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for</a:t>
            </a:r>
            <a:r>
              <a:rPr sz="1200" spc="-1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civic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a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ge</a:t>
            </a:r>
            <a:r>
              <a:rPr sz="1200" spc="-15">
                <a:solidFill>
                  <a:srgbClr val="888888"/>
                </a:solidFill>
                <a:latin typeface="Raleway"/>
                <a:cs typeface="Raleway"/>
              </a:rPr>
              <a:t>m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endParaRPr sz="1200">
              <a:latin typeface="Raleway"/>
              <a:cs typeface="Raleway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9341" y="2491141"/>
            <a:ext cx="4450234" cy="30469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Log in using your UEL username and password</a:t>
            </a:r>
          </a:p>
          <a:p>
            <a:endParaRPr lang="en-GB" sz="3200" dirty="0"/>
          </a:p>
          <a:p>
            <a:r>
              <a:rPr lang="en-GB" sz="3200" b="1" dirty="0" smtClean="0"/>
              <a:t>Example</a:t>
            </a:r>
            <a:r>
              <a:rPr lang="en-GB" sz="3200" dirty="0" smtClean="0"/>
              <a:t>:</a:t>
            </a:r>
          </a:p>
          <a:p>
            <a:r>
              <a:rPr lang="en-GB" sz="3200" b="1" dirty="0" smtClean="0"/>
              <a:t>Username</a:t>
            </a:r>
            <a:r>
              <a:rPr lang="en-GB" sz="3200" dirty="0" smtClean="0"/>
              <a:t>: </a:t>
            </a:r>
            <a:r>
              <a:rPr lang="en-GB" sz="3200" dirty="0" smtClean="0">
                <a:solidFill>
                  <a:srgbClr val="FF0000"/>
                </a:solidFill>
              </a:rPr>
              <a:t>u1234567</a:t>
            </a:r>
          </a:p>
          <a:p>
            <a:r>
              <a:rPr lang="en-GB" sz="3200" b="1" dirty="0" smtClean="0"/>
              <a:t>Password:  </a:t>
            </a:r>
            <a:r>
              <a:rPr lang="en-GB" sz="3200" dirty="0" smtClean="0">
                <a:solidFill>
                  <a:srgbClr val="FF0000"/>
                </a:solidFill>
              </a:rPr>
              <a:t>23-feb-97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5201" y="1423307"/>
            <a:ext cx="9021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spc="-80" dirty="0" smtClean="0">
                <a:solidFill>
                  <a:srgbClr val="FF0000"/>
                </a:solidFill>
                <a:latin typeface="Raleway"/>
                <a:ea typeface="+mj-ea"/>
                <a:cs typeface="Raleway"/>
              </a:rPr>
              <a:t>Press  CTRL+ALT+DELETE to log on</a:t>
            </a:r>
            <a:endParaRPr lang="en-GB" sz="3600" b="1" spc="-80" dirty="0">
              <a:solidFill>
                <a:srgbClr val="FF0000"/>
              </a:solidFill>
              <a:latin typeface="Raleway"/>
              <a:ea typeface="+mj-ea"/>
              <a:cs typeface="Raleway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201" y="2154260"/>
            <a:ext cx="3872214" cy="3720750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4967415" y="3136453"/>
            <a:ext cx="2421926" cy="1783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46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390635" y="112709"/>
            <a:ext cx="12667385" cy="60915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233545">
              <a:lnSpc>
                <a:spcPct val="100000"/>
              </a:lnSpc>
            </a:pPr>
            <a:r>
              <a:rPr lang="en-GB" sz="4800" b="1" spc="-80" dirty="0">
                <a:solidFill>
                  <a:srgbClr val="46B9B6"/>
                </a:solidFill>
                <a:latin typeface="Raleway"/>
                <a:cs typeface="Raleway"/>
              </a:rPr>
              <a:t>How to log into </a:t>
            </a:r>
            <a:r>
              <a:rPr lang="en-GB" sz="4800" b="1" spc="-80" dirty="0" smtClean="0">
                <a:solidFill>
                  <a:srgbClr val="46B9B6"/>
                </a:solidFill>
                <a:latin typeface="Raleway"/>
                <a:cs typeface="Raleway"/>
              </a:rPr>
              <a:t>the Intranet?</a:t>
            </a:r>
            <a:endParaRPr sz="4800" dirty="0">
              <a:latin typeface="Raleway"/>
              <a:cs typeface="Ralewa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6408115"/>
            <a:ext cx="5489575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>
                <a:solidFill>
                  <a:srgbClr val="888888"/>
                </a:solidFill>
                <a:latin typeface="Raleway"/>
                <a:cs typeface="Raleway"/>
              </a:rPr>
              <a:t>U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-40">
                <a:solidFill>
                  <a:srgbClr val="888888"/>
                </a:solidFill>
                <a:latin typeface="Raleway"/>
                <a:cs typeface="Raleway"/>
              </a:rPr>
              <a:t>i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vers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i</a:t>
            </a:r>
            <a:r>
              <a:rPr sz="1200" b="1" spc="-60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r>
              <a:rPr sz="1200" b="1" spc="-10">
                <a:solidFill>
                  <a:srgbClr val="888888"/>
                </a:solidFill>
                <a:latin typeface="Raleway"/>
                <a:cs typeface="Raleway"/>
              </a:rPr>
              <a:t>y</a:t>
            </a:r>
            <a:r>
              <a:rPr sz="1200" b="1" spc="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b="1" spc="-40">
                <a:solidFill>
                  <a:srgbClr val="888888"/>
                </a:solidFill>
                <a:latin typeface="Raleway"/>
                <a:cs typeface="Raleway"/>
              </a:rPr>
              <a:t>f</a:t>
            </a:r>
            <a:r>
              <a:rPr sz="1200" b="1" spc="1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b="1" spc="-25">
                <a:solidFill>
                  <a:srgbClr val="888888"/>
                </a:solidFill>
                <a:latin typeface="Raleway"/>
                <a:cs typeface="Raleway"/>
              </a:rPr>
              <a:t>a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st</a:t>
            </a:r>
            <a:r>
              <a:rPr sz="1200" b="1" spc="2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Lo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-35">
                <a:solidFill>
                  <a:srgbClr val="888888"/>
                </a:solidFill>
                <a:latin typeface="Raleway"/>
                <a:cs typeface="Raleway"/>
              </a:rPr>
              <a:t>d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b="1" spc="-2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2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-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L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do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's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l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eadi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</a:t>
            </a:r>
            <a:r>
              <a:rPr sz="1200" spc="-3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un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iversi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y</a:t>
            </a:r>
            <a:r>
              <a:rPr sz="1200" spc="-1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for</a:t>
            </a:r>
            <a:r>
              <a:rPr sz="1200" spc="-1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civic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a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ge</a:t>
            </a:r>
            <a:r>
              <a:rPr sz="1200" spc="-15">
                <a:solidFill>
                  <a:srgbClr val="888888"/>
                </a:solidFill>
                <a:latin typeface="Raleway"/>
                <a:cs typeface="Raleway"/>
              </a:rPr>
              <a:t>m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endParaRPr sz="1200">
              <a:latin typeface="Raleway"/>
              <a:cs typeface="Raleway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7448" y="1718328"/>
            <a:ext cx="108097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GB" sz="3600" b="1" dirty="0">
                <a:solidFill>
                  <a:srgbClr val="46B9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a web browser and type</a:t>
            </a:r>
            <a:r>
              <a:rPr lang="en-GB" sz="3600" b="1" dirty="0">
                <a:solidFill>
                  <a:srgbClr val="46B9B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intranet.uel.ac.uk</a:t>
            </a:r>
            <a:r>
              <a:rPr lang="en-GB" sz="3600" b="1" dirty="0">
                <a:solidFill>
                  <a:srgbClr val="46B9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login to intranet (internal UEL website).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GB" sz="3600" b="1" dirty="0">
                <a:solidFill>
                  <a:srgbClr val="46B9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 credentials e.g. </a:t>
            </a:r>
            <a:r>
              <a:rPr lang="en-GB" sz="3600" b="1" dirty="0" smtClean="0">
                <a:solidFill>
                  <a:srgbClr val="46B9B6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u123456@uel.ac.uk</a:t>
            </a:r>
            <a:r>
              <a:rPr lang="en-GB" sz="3600" b="1" dirty="0" smtClean="0">
                <a:solidFill>
                  <a:srgbClr val="46B9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>
                <a:solidFill>
                  <a:srgbClr val="46B9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your </a:t>
            </a:r>
            <a:r>
              <a:rPr lang="en-GB" sz="3600" b="1" dirty="0" smtClean="0">
                <a:solidFill>
                  <a:srgbClr val="46B9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password </a:t>
            </a:r>
            <a:r>
              <a:rPr lang="en-GB" sz="3600" b="1" dirty="0">
                <a:solidFill>
                  <a:srgbClr val="46B9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(example: </a:t>
            </a:r>
            <a:r>
              <a:rPr lang="en-GB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23-feb-95</a:t>
            </a:r>
            <a:r>
              <a:rPr lang="en-GB" sz="3600" b="1" dirty="0" smtClean="0">
                <a:solidFill>
                  <a:srgbClr val="46B9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23Feb95)</a:t>
            </a:r>
            <a:endParaRPr lang="en-GB" sz="3600" b="1" dirty="0">
              <a:solidFill>
                <a:srgbClr val="46B9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endParaRPr lang="en-GB" sz="3600" b="1" dirty="0">
              <a:solidFill>
                <a:srgbClr val="46B9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84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ranet - Internet Explorer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64008"/>
            <a:ext cx="11530584" cy="668311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 rot="2095393">
            <a:off x="5020057" y="1956816"/>
            <a:ext cx="2898648" cy="1783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0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07340" y="6408115"/>
            <a:ext cx="5489575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>
                <a:solidFill>
                  <a:srgbClr val="888888"/>
                </a:solidFill>
                <a:latin typeface="Raleway"/>
                <a:cs typeface="Raleway"/>
              </a:rPr>
              <a:t>U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-40">
                <a:solidFill>
                  <a:srgbClr val="888888"/>
                </a:solidFill>
                <a:latin typeface="Raleway"/>
                <a:cs typeface="Raleway"/>
              </a:rPr>
              <a:t>i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vers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i</a:t>
            </a:r>
            <a:r>
              <a:rPr sz="1200" b="1" spc="-60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r>
              <a:rPr sz="1200" b="1" spc="-10">
                <a:solidFill>
                  <a:srgbClr val="888888"/>
                </a:solidFill>
                <a:latin typeface="Raleway"/>
                <a:cs typeface="Raleway"/>
              </a:rPr>
              <a:t>y</a:t>
            </a:r>
            <a:r>
              <a:rPr sz="1200" b="1" spc="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b="1" spc="-40">
                <a:solidFill>
                  <a:srgbClr val="888888"/>
                </a:solidFill>
                <a:latin typeface="Raleway"/>
                <a:cs typeface="Raleway"/>
              </a:rPr>
              <a:t>f</a:t>
            </a:r>
            <a:r>
              <a:rPr sz="1200" b="1" spc="1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b="1" spc="-25">
                <a:solidFill>
                  <a:srgbClr val="888888"/>
                </a:solidFill>
                <a:latin typeface="Raleway"/>
                <a:cs typeface="Raleway"/>
              </a:rPr>
              <a:t>a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st</a:t>
            </a:r>
            <a:r>
              <a:rPr sz="1200" b="1" spc="2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Lo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-35">
                <a:solidFill>
                  <a:srgbClr val="888888"/>
                </a:solidFill>
                <a:latin typeface="Raleway"/>
                <a:cs typeface="Raleway"/>
              </a:rPr>
              <a:t>d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b="1" spc="-2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2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-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L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do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's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l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eadi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</a:t>
            </a:r>
            <a:r>
              <a:rPr sz="1200" spc="-3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un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iversi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y</a:t>
            </a:r>
            <a:r>
              <a:rPr sz="1200" spc="-1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for</a:t>
            </a:r>
            <a:r>
              <a:rPr sz="1200" spc="-1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civic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a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ge</a:t>
            </a:r>
            <a:r>
              <a:rPr sz="1200" spc="-15">
                <a:solidFill>
                  <a:srgbClr val="888888"/>
                </a:solidFill>
                <a:latin typeface="Raleway"/>
                <a:cs typeface="Raleway"/>
              </a:rPr>
              <a:t>m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endParaRPr sz="1200">
              <a:latin typeface="Raleway"/>
              <a:cs typeface="Raleway"/>
            </a:endParaRPr>
          </a:p>
        </p:txBody>
      </p:sp>
      <p:pic>
        <p:nvPicPr>
          <p:cNvPr id="7" name="Picture 6" descr="Students - Internet Explorer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5" b="-1"/>
          <a:stretch/>
        </p:blipFill>
        <p:spPr>
          <a:xfrm>
            <a:off x="407039" y="292608"/>
            <a:ext cx="11191417" cy="597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8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972020" y="288979"/>
            <a:ext cx="12768550" cy="60915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233545">
              <a:lnSpc>
                <a:spcPct val="100000"/>
              </a:lnSpc>
            </a:pPr>
            <a:r>
              <a:rPr lang="en-GB" sz="4800" b="1" spc="-80" dirty="0">
                <a:solidFill>
                  <a:srgbClr val="46B9B6"/>
                </a:solidFill>
                <a:latin typeface="Raleway"/>
                <a:cs typeface="Raleway"/>
              </a:rPr>
              <a:t>How to Contact IT </a:t>
            </a:r>
            <a:r>
              <a:rPr lang="en-GB" sz="4800" b="1" spc="-80" dirty="0" smtClean="0">
                <a:solidFill>
                  <a:srgbClr val="46B9B6"/>
                </a:solidFill>
                <a:latin typeface="Raleway"/>
                <a:cs typeface="Raleway"/>
              </a:rPr>
              <a:t>Services?</a:t>
            </a:r>
            <a:r>
              <a:rPr lang="en-GB" sz="4800" b="1" spc="-80" dirty="0">
                <a:solidFill>
                  <a:srgbClr val="46B9B6"/>
                </a:solidFill>
                <a:latin typeface="Raleway"/>
                <a:cs typeface="Raleway"/>
              </a:rPr>
              <a:t/>
            </a:r>
            <a:br>
              <a:rPr lang="en-GB" sz="4800" b="1" spc="-80" dirty="0">
                <a:solidFill>
                  <a:srgbClr val="46B9B6"/>
                </a:solidFill>
                <a:latin typeface="Raleway"/>
                <a:cs typeface="Raleway"/>
              </a:rPr>
            </a:br>
            <a:endParaRPr sz="4800" dirty="0">
              <a:latin typeface="Raleway"/>
              <a:cs typeface="Ralewa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6408115"/>
            <a:ext cx="5489575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>
                <a:solidFill>
                  <a:srgbClr val="888888"/>
                </a:solidFill>
                <a:latin typeface="Raleway"/>
                <a:cs typeface="Raleway"/>
              </a:rPr>
              <a:t>U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-40">
                <a:solidFill>
                  <a:srgbClr val="888888"/>
                </a:solidFill>
                <a:latin typeface="Raleway"/>
                <a:cs typeface="Raleway"/>
              </a:rPr>
              <a:t>i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vers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i</a:t>
            </a:r>
            <a:r>
              <a:rPr sz="1200" b="1" spc="-60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r>
              <a:rPr sz="1200" b="1" spc="-10">
                <a:solidFill>
                  <a:srgbClr val="888888"/>
                </a:solidFill>
                <a:latin typeface="Raleway"/>
                <a:cs typeface="Raleway"/>
              </a:rPr>
              <a:t>y</a:t>
            </a:r>
            <a:r>
              <a:rPr sz="1200" b="1" spc="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b="1" spc="-40">
                <a:solidFill>
                  <a:srgbClr val="888888"/>
                </a:solidFill>
                <a:latin typeface="Raleway"/>
                <a:cs typeface="Raleway"/>
              </a:rPr>
              <a:t>f</a:t>
            </a:r>
            <a:r>
              <a:rPr sz="1200" b="1" spc="1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b="1" spc="-25">
                <a:solidFill>
                  <a:srgbClr val="888888"/>
                </a:solidFill>
                <a:latin typeface="Raleway"/>
                <a:cs typeface="Raleway"/>
              </a:rPr>
              <a:t>a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st</a:t>
            </a:r>
            <a:r>
              <a:rPr sz="1200" b="1" spc="2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Lo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-35">
                <a:solidFill>
                  <a:srgbClr val="888888"/>
                </a:solidFill>
                <a:latin typeface="Raleway"/>
                <a:cs typeface="Raleway"/>
              </a:rPr>
              <a:t>d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b="1" spc="-2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2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-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L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do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's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l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eadi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</a:t>
            </a:r>
            <a:r>
              <a:rPr sz="1200" spc="-3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un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iversi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y</a:t>
            </a:r>
            <a:r>
              <a:rPr sz="1200" spc="-1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for</a:t>
            </a:r>
            <a:r>
              <a:rPr sz="1200" spc="-1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civic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a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ge</a:t>
            </a:r>
            <a:r>
              <a:rPr sz="1200" spc="-15">
                <a:solidFill>
                  <a:srgbClr val="888888"/>
                </a:solidFill>
                <a:latin typeface="Raleway"/>
                <a:cs typeface="Raleway"/>
              </a:rPr>
              <a:t>m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endParaRPr sz="1200">
              <a:latin typeface="Raleway"/>
              <a:cs typeface="Raleway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t="37877" r="97711" b="52527"/>
          <a:stretch/>
        </p:blipFill>
        <p:spPr bwMode="auto">
          <a:xfrm>
            <a:off x="1977226" y="1419030"/>
            <a:ext cx="2520000" cy="28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2"/>
          <a:srcRect l="4263" t="57449" r="92618" b="32954"/>
          <a:stretch/>
        </p:blipFill>
        <p:spPr bwMode="auto">
          <a:xfrm>
            <a:off x="6825402" y="1413562"/>
            <a:ext cx="2520000" cy="28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7226" y="4659246"/>
            <a:ext cx="61081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spc="-80" dirty="0" smtClean="0">
                <a:solidFill>
                  <a:srgbClr val="46B9B6"/>
                </a:solidFill>
                <a:latin typeface="Raleway"/>
                <a:ea typeface="+mj-ea"/>
                <a:cs typeface="Raleway"/>
              </a:rPr>
              <a:t>OR:</a:t>
            </a:r>
            <a:endParaRPr lang="en-GB" sz="3200" b="1" spc="-80" dirty="0">
              <a:solidFill>
                <a:srgbClr val="46B9B6"/>
              </a:solidFill>
              <a:latin typeface="Raleway"/>
              <a:ea typeface="+mj-ea"/>
              <a:cs typeface="Raleway"/>
            </a:endParaRPr>
          </a:p>
          <a:p>
            <a:r>
              <a:rPr lang="en-GB" sz="3200" spc="-80" dirty="0">
                <a:solidFill>
                  <a:srgbClr val="46B9B6"/>
                </a:solidFill>
                <a:latin typeface="Raleway"/>
                <a:ea typeface="+mj-ea"/>
                <a:cs typeface="Raleway"/>
              </a:rPr>
              <a:t>Email: </a:t>
            </a:r>
            <a:r>
              <a:rPr lang="en-GB" sz="3200" dirty="0" smtClean="0">
                <a:hlinkClick r:id="rId3"/>
              </a:rPr>
              <a:t>servicedesk@uel.ac.uk</a:t>
            </a:r>
            <a:endParaRPr lang="en-GB" sz="3200" dirty="0" smtClean="0"/>
          </a:p>
          <a:p>
            <a:r>
              <a:rPr lang="en-GB" sz="3200" spc="-80" dirty="0">
                <a:solidFill>
                  <a:srgbClr val="46B9B6"/>
                </a:solidFill>
                <a:latin typeface="Raleway"/>
                <a:ea typeface="+mj-ea"/>
                <a:cs typeface="Raleway"/>
              </a:rPr>
              <a:t>Phone: 020 8223 2468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058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390635" y="112709"/>
            <a:ext cx="12667385" cy="60915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233545">
              <a:lnSpc>
                <a:spcPct val="100000"/>
              </a:lnSpc>
            </a:pPr>
            <a:r>
              <a:rPr lang="en-GB" sz="4800" b="1" spc="-80" dirty="0" smtClean="0">
                <a:solidFill>
                  <a:srgbClr val="46B9B6"/>
                </a:solidFill>
                <a:latin typeface="Raleway"/>
                <a:cs typeface="Raleway"/>
              </a:rPr>
              <a:t>Go beyond the training</a:t>
            </a:r>
            <a:endParaRPr sz="4800" dirty="0">
              <a:latin typeface="Raleway"/>
              <a:cs typeface="Ralewa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6408115"/>
            <a:ext cx="5489575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>
                <a:solidFill>
                  <a:srgbClr val="888888"/>
                </a:solidFill>
                <a:latin typeface="Raleway"/>
                <a:cs typeface="Raleway"/>
              </a:rPr>
              <a:t>U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-40">
                <a:solidFill>
                  <a:srgbClr val="888888"/>
                </a:solidFill>
                <a:latin typeface="Raleway"/>
                <a:cs typeface="Raleway"/>
              </a:rPr>
              <a:t>i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vers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i</a:t>
            </a:r>
            <a:r>
              <a:rPr sz="1200" b="1" spc="-60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r>
              <a:rPr sz="1200" b="1" spc="-10">
                <a:solidFill>
                  <a:srgbClr val="888888"/>
                </a:solidFill>
                <a:latin typeface="Raleway"/>
                <a:cs typeface="Raleway"/>
              </a:rPr>
              <a:t>y</a:t>
            </a:r>
            <a:r>
              <a:rPr sz="1200" b="1" spc="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b="1" spc="-40">
                <a:solidFill>
                  <a:srgbClr val="888888"/>
                </a:solidFill>
                <a:latin typeface="Raleway"/>
                <a:cs typeface="Raleway"/>
              </a:rPr>
              <a:t>f</a:t>
            </a:r>
            <a:r>
              <a:rPr sz="1200" b="1" spc="1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b="1" spc="-25">
                <a:solidFill>
                  <a:srgbClr val="888888"/>
                </a:solidFill>
                <a:latin typeface="Raleway"/>
                <a:cs typeface="Raleway"/>
              </a:rPr>
              <a:t>a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st</a:t>
            </a:r>
            <a:r>
              <a:rPr sz="1200" b="1" spc="2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Lo</a:t>
            </a:r>
            <a:r>
              <a:rPr sz="1200" b="1" spc="-30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-35">
                <a:solidFill>
                  <a:srgbClr val="888888"/>
                </a:solidFill>
                <a:latin typeface="Raleway"/>
                <a:cs typeface="Raleway"/>
              </a:rPr>
              <a:t>d</a:t>
            </a:r>
            <a:r>
              <a:rPr sz="1200" b="1" spc="-15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b="1" spc="-2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b="1" spc="2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-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L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o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do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's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l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eadi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</a:t>
            </a:r>
            <a:r>
              <a:rPr sz="1200" spc="-3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un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iversi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y</a:t>
            </a:r>
            <a:r>
              <a:rPr sz="1200" spc="-1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for</a:t>
            </a:r>
            <a:r>
              <a:rPr sz="1200" spc="-10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civic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 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</a:t>
            </a:r>
            <a:r>
              <a:rPr sz="1200" spc="5">
                <a:solidFill>
                  <a:srgbClr val="888888"/>
                </a:solidFill>
                <a:latin typeface="Raleway"/>
                <a:cs typeface="Raleway"/>
              </a:rPr>
              <a:t>a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ge</a:t>
            </a:r>
            <a:r>
              <a:rPr sz="1200" spc="-15">
                <a:solidFill>
                  <a:srgbClr val="888888"/>
                </a:solidFill>
                <a:latin typeface="Raleway"/>
                <a:cs typeface="Raleway"/>
              </a:rPr>
              <a:t>m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e</a:t>
            </a:r>
            <a:r>
              <a:rPr sz="1200" spc="-5">
                <a:solidFill>
                  <a:srgbClr val="888888"/>
                </a:solidFill>
                <a:latin typeface="Raleway"/>
                <a:cs typeface="Raleway"/>
              </a:rPr>
              <a:t>n</a:t>
            </a:r>
            <a:r>
              <a:rPr sz="1200" spc="0">
                <a:solidFill>
                  <a:srgbClr val="888888"/>
                </a:solidFill>
                <a:latin typeface="Raleway"/>
                <a:cs typeface="Raleway"/>
              </a:rPr>
              <a:t>t</a:t>
            </a:r>
            <a:endParaRPr sz="1200">
              <a:latin typeface="Raleway"/>
              <a:cs typeface="Raleway"/>
            </a:endParaRPr>
          </a:p>
        </p:txBody>
      </p:sp>
      <p:graphicFrame>
        <p:nvGraphicFramePr>
          <p:cNvPr id="9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893660"/>
              </p:ext>
            </p:extLst>
          </p:nvPr>
        </p:nvGraphicFramePr>
        <p:xfrm>
          <a:off x="850375" y="1623527"/>
          <a:ext cx="4710670" cy="3433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47526">
            <a:off x="5874406" y="1397790"/>
            <a:ext cx="4881498" cy="4574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Notched Right Arrow 11"/>
          <p:cNvSpPr/>
          <p:nvPr/>
        </p:nvSpPr>
        <p:spPr>
          <a:xfrm rot="19553709">
            <a:off x="7082948" y="2531960"/>
            <a:ext cx="2035210" cy="824177"/>
          </a:xfrm>
          <a:prstGeom prst="notched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Click here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14" name="Notched Right Arrow 13"/>
          <p:cNvSpPr/>
          <p:nvPr/>
        </p:nvSpPr>
        <p:spPr>
          <a:xfrm rot="1751113" flipH="1">
            <a:off x="7008766" y="5696030"/>
            <a:ext cx="1849875" cy="759124"/>
          </a:xfrm>
          <a:prstGeom prst="notched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Then </a:t>
            </a:r>
            <a:r>
              <a:rPr lang="en-GB" b="1" dirty="0" smtClean="0">
                <a:latin typeface="Calibri" panose="020F0502020204030204" pitchFamily="34" charset="0"/>
              </a:rPr>
              <a:t>there!</a:t>
            </a:r>
            <a:endParaRPr lang="en-GB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c740ba2e-8225-4a0c-8b12-8f710c8fdb6e" ContentTypeId="0x010100CF42E45220444027B45B163587DE466A009908E9235D2042E998CEB78D8B03F82F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EL PowerPoint Document" ma:contentTypeID="0x010100CF42E45220444027B45B163587DE466A009908E9235D2042E998CEB78D8B03F82F00736FC7164D7BC84F9C5324EF21D76283" ma:contentTypeVersion="12" ma:contentTypeDescription="UEL PowerPoint Document Content Type" ma:contentTypeScope="" ma:versionID="153ffc081f8b6b6b3270de67b5697e31">
  <xsd:schema xmlns:xsd="http://www.w3.org/2001/XMLSchema" xmlns:xs="http://www.w3.org/2001/XMLSchema" xmlns:p="http://schemas.microsoft.com/office/2006/metadata/properties" xmlns:ns2="ba1b69c5-4d56-4b49-ab8c-01c20d8c0043" xmlns:ns3="B5F1FD55-B8C3-4952-A6A5-5ACB2B25C6F6" targetNamespace="http://schemas.microsoft.com/office/2006/metadata/properties" ma:root="true" ma:fieldsID="45576cb510e016846293dcc4d9ac77a4" ns2:_="" ns3:_="">
    <xsd:import namespace="ba1b69c5-4d56-4b49-ab8c-01c20d8c0043"/>
    <xsd:import namespace="B5F1FD55-B8C3-4952-A6A5-5ACB2B25C6F6"/>
    <xsd:element name="properties">
      <xsd:complexType>
        <xsd:sequence>
          <xsd:element name="documentManagement">
            <xsd:complexType>
              <xsd:all>
                <xsd:element ref="ns2:UELProjectTaxHTField0" minOccurs="0"/>
                <xsd:element ref="ns2:UELSchoolTaxHTField0" minOccurs="0"/>
                <xsd:element ref="ns2:UELServiceTaxHTField0" minOccurs="0"/>
                <xsd:element ref="ns2:TaxKeywordTaxHTField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1b69c5-4d56-4b49-ab8c-01c20d8c0043" elementFormDefault="qualified">
    <xsd:import namespace="http://schemas.microsoft.com/office/2006/documentManagement/types"/>
    <xsd:import namespace="http://schemas.microsoft.com/office/infopath/2007/PartnerControls"/>
    <xsd:element name="UELProjectTaxHTField0" ma:index="8" nillable="true" ma:taxonomy="true" ma:internalName="UELProjectTaxHTField0" ma:taxonomyFieldName="UELProject" ma:displayName="Project" ma:default="" ma:fieldId="{84190449-372b-4c3c-ac5b-73f1f2be3f47}" ma:sspId="c740ba2e-8225-4a0c-8b12-8f710c8fdb6e" ma:termSetId="b0da0c15-a4d8-4c85-b8e3-0540bbefabb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ELSchoolTaxHTField0" ma:index="10" nillable="true" ma:taxonomy="true" ma:internalName="UELSchoolTaxHTField0" ma:taxonomyFieldName="UELSchool" ma:displayName="School" ma:default="" ma:fieldId="{010f2f99-2101-43e9-b9f5-bff92fa31032}" ma:sspId="c740ba2e-8225-4a0c-8b12-8f710c8fdb6e" ma:termSetId="1ffa2ad2-3607-4754-a1ac-b230dbc99d5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ELServiceTaxHTField0" ma:index="12" nillable="true" ma:taxonomy="true" ma:internalName="UELServiceTaxHTField0" ma:taxonomyFieldName="UELService" ma:displayName="Service" ma:default="" ma:fieldId="{4691be06-4827-4ab9-baee-63108173e874}" ma:sspId="c740ba2e-8225-4a0c-8b12-8f710c8fdb6e" ma:termSetId="8dac6c6a-7316-4e3a-ae9d-5784092aba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5" nillable="true" ma:taxonomy="true" ma:internalName="TaxKeywordTaxHTField" ma:taxonomyFieldName="TaxKeyword" ma:displayName="Enterprise Keywords" ma:fieldId="{23f27201-bee3-471e-b2e7-b64fd8b7ca38}" ma:taxonomyMulti="true" ma:sspId="c740ba2e-8225-4a0c-8b12-8f710c8fdb6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F1FD55-B8C3-4952-A6A5-5ACB2B25C6F6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description="" ma:hidden="true" ma:list="{F14F74B3-5D3F-4977-955F-69CD16577F3B}" ma:internalName="TaxCatchAll" ma:showField="CatchAllData" ma:web="~sitecollection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ELProjectTaxHTField0 xmlns="ba1b69c5-4d56-4b49-ab8c-01c20d8c0043">
      <Terms xmlns="http://schemas.microsoft.com/office/infopath/2007/PartnerControls"/>
    </UELProjectTaxHTField0>
    <TaxCatchAll xmlns="B5F1FD55-B8C3-4952-A6A5-5ACB2B25C6F6"/>
    <UELServiceTaxHTField0 xmlns="ba1b69c5-4d56-4b49-ab8c-01c20d8c0043">
      <Terms xmlns="http://schemas.microsoft.com/office/infopath/2007/PartnerControls"/>
    </UELServiceTaxHTField0>
    <TaxKeywordTaxHTField xmlns="ba1b69c5-4d56-4b49-ab8c-01c20d8c0043">
      <Terms xmlns="http://schemas.microsoft.com/office/infopath/2007/PartnerControls"/>
    </TaxKeywordTaxHTField>
    <UELSchoolTaxHTField0 xmlns="ba1b69c5-4d56-4b49-ab8c-01c20d8c0043">
      <Terms xmlns="http://schemas.microsoft.com/office/infopath/2007/PartnerControls"/>
    </UELSchoolTaxHTField0>
  </documentManagement>
</p:properties>
</file>

<file path=customXml/itemProps1.xml><?xml version="1.0" encoding="utf-8"?>
<ds:datastoreItem xmlns:ds="http://schemas.openxmlformats.org/officeDocument/2006/customXml" ds:itemID="{6AB70AD7-7BC3-49ED-8EBA-2F3FA85A7C82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2486E01B-8A6D-4FB4-A350-4B39498EB6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8B8D6F-7ED1-4538-A37E-E72846C0D3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1b69c5-4d56-4b49-ab8c-01c20d8c0043"/>
    <ds:schemaRef ds:uri="B5F1FD55-B8C3-4952-A6A5-5ACB2B25C6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FDC8249-7E1A-466B-9FEE-C693931ADFBC}">
  <ds:schemaRefs>
    <ds:schemaRef ds:uri="http://schemas.microsoft.com/office/2006/documentManagement/types"/>
    <ds:schemaRef ds:uri="B5F1FD55-B8C3-4952-A6A5-5ACB2B25C6F6"/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ba1b69c5-4d56-4b49-ab8c-01c20d8c004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2147</TotalTime>
  <Words>357</Words>
  <Application>Microsoft Office PowerPoint</Application>
  <PresentationFormat>Widescreen</PresentationFormat>
  <Paragraphs>79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Raleway</vt:lpstr>
      <vt:lpstr>Wingdings</vt:lpstr>
      <vt:lpstr>Office Theme</vt:lpstr>
      <vt:lpstr>PowerPoint Presentation</vt:lpstr>
      <vt:lpstr>Who am I?</vt:lpstr>
      <vt:lpstr>Agenda - Introduction to:</vt:lpstr>
      <vt:lpstr>How to log into the computer system</vt:lpstr>
      <vt:lpstr>How to log into the Intranet?</vt:lpstr>
      <vt:lpstr>PowerPoint Presentation</vt:lpstr>
      <vt:lpstr>PowerPoint Presentation</vt:lpstr>
      <vt:lpstr>How to Contact IT Services? </vt:lpstr>
      <vt:lpstr>Go beyond the training</vt:lpstr>
      <vt:lpstr>Office 365/OneDrive</vt:lpstr>
      <vt:lpstr>PowerPoint Presentation</vt:lpstr>
      <vt:lpstr>Freebees</vt:lpstr>
      <vt:lpstr>Points to remember…</vt:lpstr>
      <vt:lpstr>Any Question?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Volkov (staff Acc)</dc:creator>
  <cp:lastModifiedBy>Alex Volkov (staff Acc)</cp:lastModifiedBy>
  <cp:revision>133</cp:revision>
  <dcterms:modified xsi:type="dcterms:W3CDTF">2017-09-18T16:06:50Z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2017-01-08T00:00:00Z</vt:filetime>
  </property>
  <property fmtid="{D5CDD505-2E9C-101B-9397-08002B2CF9AE}" pid="3" name="LastSaved">
    <vt:filetime>2017-01-18T00:00:00Z</vt:filetime>
  </property>
  <property fmtid="{D5CDD505-2E9C-101B-9397-08002B2CF9AE}" pid="4" name="ContentTypeId">
    <vt:lpwstr>0x010100CF42E45220444027B45B163587DE466A009908E9235D2042E998CEB78D8B03F82F00736FC7164D7BC84F9C5324EF21D76283</vt:lpwstr>
  </property>
  <property fmtid="{D5CDD505-2E9C-101B-9397-08002B2CF9AE}" pid="5" name="TaxKeyword">
    <vt:lpwstr/>
  </property>
  <property fmtid="{D5CDD505-2E9C-101B-9397-08002B2CF9AE}" pid="6" name="UELService">
    <vt:lpwstr/>
  </property>
  <property fmtid="{D5CDD505-2E9C-101B-9397-08002B2CF9AE}" pid="7" name="UELProject">
    <vt:lpwstr/>
  </property>
  <property fmtid="{D5CDD505-2E9C-101B-9397-08002B2CF9AE}" pid="8" name="UELSchool">
    <vt:lpwstr/>
  </property>
</Properties>
</file>